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6" r:id="rId4"/>
    <p:sldId id="267" r:id="rId5"/>
    <p:sldId id="269" r:id="rId6"/>
    <p:sldId id="273" r:id="rId7"/>
    <p:sldId id="275" r:id="rId8"/>
    <p:sldId id="274" r:id="rId9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74" autoAdjust="0"/>
  </p:normalViewPr>
  <p:slideViewPr>
    <p:cSldViewPr snapToGrid="0">
      <p:cViewPr>
        <p:scale>
          <a:sx n="80" d="100"/>
          <a:sy n="80" d="100"/>
        </p:scale>
        <p:origin x="-1541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2D6B-A6B1-436C-930F-E204F953A300}" type="datetimeFigureOut">
              <a:rPr lang="is-IS" smtClean="0"/>
              <a:t>19.2.2015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8731C-349C-4F18-BE68-B5851E3874D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119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731C-349C-4F18-BE68-B5851E3874D7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683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731C-349C-4F18-BE68-B5851E3874D7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189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731C-349C-4F18-BE68-B5851E3874D7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499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0C08-6FD7-B345-9B55-9478463CEF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731C-349C-4F18-BE68-B5851E3874D7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045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b="1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731C-349C-4F18-BE68-B5851E3874D7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7163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1200" b="1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731C-349C-4F18-BE68-B5851E3874D7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001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0C08-6FD7-B345-9B55-9478463CEF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17244" y="332656"/>
            <a:ext cx="5694917" cy="6121027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94917" h="6121027">
                <a:moveTo>
                  <a:pt x="11166" y="4107476"/>
                </a:moveTo>
                <a:lnTo>
                  <a:pt x="2139944" y="4103671"/>
                </a:lnTo>
                <a:cubicBezTo>
                  <a:pt x="2139944" y="4766331"/>
                  <a:pt x="2128184" y="5446038"/>
                  <a:pt x="2128184" y="6108698"/>
                </a:cubicBezTo>
                <a:lnTo>
                  <a:pt x="6904" y="6121027"/>
                </a:lnTo>
                <a:cubicBezTo>
                  <a:pt x="8325" y="5449843"/>
                  <a:pt x="9745" y="4778660"/>
                  <a:pt x="11166" y="4107476"/>
                </a:cubicBezTo>
                <a:close/>
                <a:moveTo>
                  <a:pt x="3511628" y="1885214"/>
                </a:moveTo>
                <a:lnTo>
                  <a:pt x="4172568" y="6104879"/>
                </a:lnTo>
                <a:lnTo>
                  <a:pt x="2584243" y="6108908"/>
                </a:lnTo>
                <a:cubicBezTo>
                  <a:pt x="2582913" y="5295572"/>
                  <a:pt x="2578440" y="4913327"/>
                  <a:pt x="2576445" y="3662501"/>
                </a:cubicBezTo>
                <a:lnTo>
                  <a:pt x="10440" y="3666711"/>
                </a:lnTo>
                <a:cubicBezTo>
                  <a:pt x="11891" y="3091805"/>
                  <a:pt x="-3025" y="3327958"/>
                  <a:pt x="557" y="2516900"/>
                </a:cubicBezTo>
                <a:lnTo>
                  <a:pt x="3511628" y="1885214"/>
                </a:lnTo>
                <a:close/>
                <a:moveTo>
                  <a:pt x="6904" y="0"/>
                </a:moveTo>
                <a:lnTo>
                  <a:pt x="5694917" y="0"/>
                </a:lnTo>
                <a:lnTo>
                  <a:pt x="5694917" y="6119813"/>
                </a:lnTo>
                <a:lnTo>
                  <a:pt x="4611000" y="6117190"/>
                </a:lnTo>
                <a:lnTo>
                  <a:pt x="3858759" y="1386187"/>
                </a:lnTo>
                <a:lnTo>
                  <a:pt x="8811" y="2052029"/>
                </a:lnTo>
                <a:cubicBezTo>
                  <a:pt x="7857" y="1402048"/>
                  <a:pt x="7540" y="218326"/>
                  <a:pt x="6904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184" y="260648"/>
            <a:ext cx="2664296" cy="2664296"/>
          </a:xfrm>
        </p:spPr>
        <p:txBody>
          <a:bodyPr tIns="0" anchor="t" anchorCtr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184" y="3645024"/>
            <a:ext cx="2664296" cy="1800200"/>
          </a:xfrm>
        </p:spPr>
        <p:txBody>
          <a:bodyPr anchor="b"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4" y="5763252"/>
            <a:ext cx="2386256" cy="74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6059872"/>
            <a:ext cx="1656184" cy="382352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059872"/>
            <a:ext cx="2088232" cy="367324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446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1196"/>
            <a:ext cx="6840760" cy="2894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11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1520" y="260648"/>
            <a:ext cx="8568952" cy="60486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14401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0595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60362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8742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768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289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1196"/>
            <a:ext cx="6912768" cy="2894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980728"/>
            <a:ext cx="8568952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52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819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870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9"/>
          </p:nvPr>
        </p:nvSpPr>
        <p:spPr bwMode="auto">
          <a:xfrm>
            <a:off x="323528" y="2204864"/>
            <a:ext cx="4169779" cy="4220871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6335861"/>
              <a:gd name="connsiteY0" fmla="*/ 4107476 h 6121027"/>
              <a:gd name="connsiteX1" fmla="*/ 2139944 w 6335861"/>
              <a:gd name="connsiteY1" fmla="*/ 4103671 h 6121027"/>
              <a:gd name="connsiteX2" fmla="*/ 2128184 w 6335861"/>
              <a:gd name="connsiteY2" fmla="*/ 6108698 h 6121027"/>
              <a:gd name="connsiteX3" fmla="*/ 6904 w 6335861"/>
              <a:gd name="connsiteY3" fmla="*/ 6121027 h 6121027"/>
              <a:gd name="connsiteX4" fmla="*/ 11166 w 6335861"/>
              <a:gd name="connsiteY4" fmla="*/ 4107476 h 6121027"/>
              <a:gd name="connsiteX5" fmla="*/ 3511628 w 6335861"/>
              <a:gd name="connsiteY5" fmla="*/ 1885214 h 6121027"/>
              <a:gd name="connsiteX6" fmla="*/ 4172568 w 6335861"/>
              <a:gd name="connsiteY6" fmla="*/ 6104879 h 6121027"/>
              <a:gd name="connsiteX7" fmla="*/ 2584243 w 6335861"/>
              <a:gd name="connsiteY7" fmla="*/ 6108908 h 6121027"/>
              <a:gd name="connsiteX8" fmla="*/ 2576445 w 6335861"/>
              <a:gd name="connsiteY8" fmla="*/ 3662501 h 6121027"/>
              <a:gd name="connsiteX9" fmla="*/ 10440 w 6335861"/>
              <a:gd name="connsiteY9" fmla="*/ 3666711 h 6121027"/>
              <a:gd name="connsiteX10" fmla="*/ 557 w 6335861"/>
              <a:gd name="connsiteY10" fmla="*/ 2516900 h 6121027"/>
              <a:gd name="connsiteX11" fmla="*/ 3511628 w 6335861"/>
              <a:gd name="connsiteY11" fmla="*/ 1885214 h 6121027"/>
              <a:gd name="connsiteX12" fmla="*/ 6904 w 6335861"/>
              <a:gd name="connsiteY12" fmla="*/ 0 h 6121027"/>
              <a:gd name="connsiteX13" fmla="*/ 6335861 w 6335861"/>
              <a:gd name="connsiteY13" fmla="*/ 101619 h 6121027"/>
              <a:gd name="connsiteX14" fmla="*/ 5694917 w 6335861"/>
              <a:gd name="connsiteY14" fmla="*/ 6119813 h 6121027"/>
              <a:gd name="connsiteX15" fmla="*/ 4611000 w 6335861"/>
              <a:gd name="connsiteY15" fmla="*/ 6117190 h 6121027"/>
              <a:gd name="connsiteX16" fmla="*/ 3858759 w 6335861"/>
              <a:gd name="connsiteY16" fmla="*/ 1386187 h 6121027"/>
              <a:gd name="connsiteX17" fmla="*/ 8811 w 6335861"/>
              <a:gd name="connsiteY17" fmla="*/ 2052029 h 6121027"/>
              <a:gd name="connsiteX18" fmla="*/ 6904 w 6335861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4225437 w 5694917"/>
              <a:gd name="connsiteY13" fmla="*/ 781687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6119813 h 6121027"/>
              <a:gd name="connsiteX14" fmla="*/ 4611000 w 5694917"/>
              <a:gd name="connsiteY14" fmla="*/ 6117190 h 6121027"/>
              <a:gd name="connsiteX15" fmla="*/ 3858759 w 5694917"/>
              <a:gd name="connsiteY15" fmla="*/ 1386187 h 6121027"/>
              <a:gd name="connsiteX16" fmla="*/ 8811 w 5694917"/>
              <a:gd name="connsiteY16" fmla="*/ 2052029 h 6121027"/>
              <a:gd name="connsiteX17" fmla="*/ 6904 w 5694917"/>
              <a:gd name="connsiteY17" fmla="*/ 0 h 6121027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8811 w 5694917"/>
              <a:gd name="connsiteY12" fmla="*/ 665842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16" fmla="*/ 8811 w 5694917"/>
              <a:gd name="connsiteY16" fmla="*/ 665842 h 4734840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3858759 w 5694917"/>
              <a:gd name="connsiteY12" fmla="*/ 0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4172568"/>
              <a:gd name="connsiteY0" fmla="*/ 2222262 h 4235813"/>
              <a:gd name="connsiteX1" fmla="*/ 2139944 w 4172568"/>
              <a:gd name="connsiteY1" fmla="*/ 2218457 h 4235813"/>
              <a:gd name="connsiteX2" fmla="*/ 2128184 w 4172568"/>
              <a:gd name="connsiteY2" fmla="*/ 4223484 h 4235813"/>
              <a:gd name="connsiteX3" fmla="*/ 6904 w 4172568"/>
              <a:gd name="connsiteY3" fmla="*/ 4235813 h 4235813"/>
              <a:gd name="connsiteX4" fmla="*/ 11166 w 4172568"/>
              <a:gd name="connsiteY4" fmla="*/ 2222262 h 4235813"/>
              <a:gd name="connsiteX5" fmla="*/ 3511628 w 4172568"/>
              <a:gd name="connsiteY5" fmla="*/ 0 h 4235813"/>
              <a:gd name="connsiteX6" fmla="*/ 4172568 w 4172568"/>
              <a:gd name="connsiteY6" fmla="*/ 4219665 h 4235813"/>
              <a:gd name="connsiteX7" fmla="*/ 2584243 w 4172568"/>
              <a:gd name="connsiteY7" fmla="*/ 4223694 h 4235813"/>
              <a:gd name="connsiteX8" fmla="*/ 2576445 w 4172568"/>
              <a:gd name="connsiteY8" fmla="*/ 1777287 h 4235813"/>
              <a:gd name="connsiteX9" fmla="*/ 10440 w 4172568"/>
              <a:gd name="connsiteY9" fmla="*/ 1781497 h 4235813"/>
              <a:gd name="connsiteX10" fmla="*/ 557 w 4172568"/>
              <a:gd name="connsiteY10" fmla="*/ 631686 h 4235813"/>
              <a:gd name="connsiteX11" fmla="*/ 3511628 w 4172568"/>
              <a:gd name="connsiteY11" fmla="*/ 0 h 4235813"/>
              <a:gd name="connsiteX0" fmla="*/ 11166 w 4172568"/>
              <a:gd name="connsiteY0" fmla="*/ 2222262 h 4223694"/>
              <a:gd name="connsiteX1" fmla="*/ 2139944 w 4172568"/>
              <a:gd name="connsiteY1" fmla="*/ 2218457 h 4223694"/>
              <a:gd name="connsiteX2" fmla="*/ 2128184 w 4172568"/>
              <a:gd name="connsiteY2" fmla="*/ 4223484 h 4223694"/>
              <a:gd name="connsiteX3" fmla="*/ 11166 w 4172568"/>
              <a:gd name="connsiteY3" fmla="*/ 2222262 h 4223694"/>
              <a:gd name="connsiteX4" fmla="*/ 3511628 w 4172568"/>
              <a:gd name="connsiteY4" fmla="*/ 0 h 4223694"/>
              <a:gd name="connsiteX5" fmla="*/ 4172568 w 4172568"/>
              <a:gd name="connsiteY5" fmla="*/ 4219665 h 4223694"/>
              <a:gd name="connsiteX6" fmla="*/ 2584243 w 4172568"/>
              <a:gd name="connsiteY6" fmla="*/ 4223694 h 4223694"/>
              <a:gd name="connsiteX7" fmla="*/ 2576445 w 4172568"/>
              <a:gd name="connsiteY7" fmla="*/ 1777287 h 4223694"/>
              <a:gd name="connsiteX8" fmla="*/ 10440 w 4172568"/>
              <a:gd name="connsiteY8" fmla="*/ 1781497 h 4223694"/>
              <a:gd name="connsiteX9" fmla="*/ 557 w 4172568"/>
              <a:gd name="connsiteY9" fmla="*/ 631686 h 4223694"/>
              <a:gd name="connsiteX10" fmla="*/ 3511628 w 4172568"/>
              <a:gd name="connsiteY10" fmla="*/ 0 h 4223694"/>
              <a:gd name="connsiteX0" fmla="*/ 11166 w 4172568"/>
              <a:gd name="connsiteY0" fmla="*/ 2222262 h 4223694"/>
              <a:gd name="connsiteX1" fmla="*/ 2139944 w 4172568"/>
              <a:gd name="connsiteY1" fmla="*/ 2218457 h 4223694"/>
              <a:gd name="connsiteX2" fmla="*/ 11166 w 4172568"/>
              <a:gd name="connsiteY2" fmla="*/ 2222262 h 4223694"/>
              <a:gd name="connsiteX3" fmla="*/ 3511628 w 4172568"/>
              <a:gd name="connsiteY3" fmla="*/ 0 h 4223694"/>
              <a:gd name="connsiteX4" fmla="*/ 4172568 w 4172568"/>
              <a:gd name="connsiteY4" fmla="*/ 4219665 h 4223694"/>
              <a:gd name="connsiteX5" fmla="*/ 2584243 w 4172568"/>
              <a:gd name="connsiteY5" fmla="*/ 4223694 h 4223694"/>
              <a:gd name="connsiteX6" fmla="*/ 2576445 w 4172568"/>
              <a:gd name="connsiteY6" fmla="*/ 1777287 h 4223694"/>
              <a:gd name="connsiteX7" fmla="*/ 10440 w 4172568"/>
              <a:gd name="connsiteY7" fmla="*/ 1781497 h 4223694"/>
              <a:gd name="connsiteX8" fmla="*/ 557 w 4172568"/>
              <a:gd name="connsiteY8" fmla="*/ 631686 h 4223694"/>
              <a:gd name="connsiteX9" fmla="*/ 3511628 w 4172568"/>
              <a:gd name="connsiteY9" fmla="*/ 0 h 4223694"/>
              <a:gd name="connsiteX0" fmla="*/ 3511628 w 4172568"/>
              <a:gd name="connsiteY0" fmla="*/ 0 h 4223694"/>
              <a:gd name="connsiteX1" fmla="*/ 4172568 w 4172568"/>
              <a:gd name="connsiteY1" fmla="*/ 4219665 h 4223694"/>
              <a:gd name="connsiteX2" fmla="*/ 2584243 w 4172568"/>
              <a:gd name="connsiteY2" fmla="*/ 4223694 h 4223694"/>
              <a:gd name="connsiteX3" fmla="*/ 2576445 w 4172568"/>
              <a:gd name="connsiteY3" fmla="*/ 1777287 h 4223694"/>
              <a:gd name="connsiteX4" fmla="*/ 10440 w 4172568"/>
              <a:gd name="connsiteY4" fmla="*/ 1781497 h 4223694"/>
              <a:gd name="connsiteX5" fmla="*/ 557 w 4172568"/>
              <a:gd name="connsiteY5" fmla="*/ 631686 h 4223694"/>
              <a:gd name="connsiteX6" fmla="*/ 3511628 w 4172568"/>
              <a:gd name="connsiteY6" fmla="*/ 0 h 422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568" h="4223694">
                <a:moveTo>
                  <a:pt x="3511628" y="0"/>
                </a:moveTo>
                <a:lnTo>
                  <a:pt x="4172568" y="4219665"/>
                </a:lnTo>
                <a:lnTo>
                  <a:pt x="2584243" y="4223694"/>
                </a:lnTo>
                <a:cubicBezTo>
                  <a:pt x="2582913" y="3410358"/>
                  <a:pt x="2578440" y="3028113"/>
                  <a:pt x="2576445" y="1777287"/>
                </a:cubicBezTo>
                <a:lnTo>
                  <a:pt x="10440" y="1781497"/>
                </a:lnTo>
                <a:cubicBezTo>
                  <a:pt x="11891" y="1206591"/>
                  <a:pt x="-3025" y="1442744"/>
                  <a:pt x="557" y="631686"/>
                </a:cubicBezTo>
                <a:lnTo>
                  <a:pt x="351162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 bwMode="auto">
          <a:xfrm>
            <a:off x="331901" y="332656"/>
            <a:ext cx="5684212" cy="6115723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19813"/>
              <a:gd name="connsiteX1" fmla="*/ 2139944 w 5694917"/>
              <a:gd name="connsiteY1" fmla="*/ 4103671 h 6119813"/>
              <a:gd name="connsiteX2" fmla="*/ 2128184 w 5694917"/>
              <a:gd name="connsiteY2" fmla="*/ 6108698 h 6119813"/>
              <a:gd name="connsiteX3" fmla="*/ 11166 w 5694917"/>
              <a:gd name="connsiteY3" fmla="*/ 4107476 h 6119813"/>
              <a:gd name="connsiteX4" fmla="*/ 3511628 w 5694917"/>
              <a:gd name="connsiteY4" fmla="*/ 1885214 h 6119813"/>
              <a:gd name="connsiteX5" fmla="*/ 4172568 w 5694917"/>
              <a:gd name="connsiteY5" fmla="*/ 6104879 h 6119813"/>
              <a:gd name="connsiteX6" fmla="*/ 2584243 w 5694917"/>
              <a:gd name="connsiteY6" fmla="*/ 6108908 h 6119813"/>
              <a:gd name="connsiteX7" fmla="*/ 2576445 w 5694917"/>
              <a:gd name="connsiteY7" fmla="*/ 3662501 h 6119813"/>
              <a:gd name="connsiteX8" fmla="*/ 10440 w 5694917"/>
              <a:gd name="connsiteY8" fmla="*/ 3666711 h 6119813"/>
              <a:gd name="connsiteX9" fmla="*/ 557 w 5694917"/>
              <a:gd name="connsiteY9" fmla="*/ 2516900 h 6119813"/>
              <a:gd name="connsiteX10" fmla="*/ 3511628 w 5694917"/>
              <a:gd name="connsiteY10" fmla="*/ 1885214 h 6119813"/>
              <a:gd name="connsiteX11" fmla="*/ 6904 w 5694917"/>
              <a:gd name="connsiteY11" fmla="*/ 0 h 6119813"/>
              <a:gd name="connsiteX12" fmla="*/ 5694917 w 5694917"/>
              <a:gd name="connsiteY12" fmla="*/ 0 h 6119813"/>
              <a:gd name="connsiteX13" fmla="*/ 5694917 w 5694917"/>
              <a:gd name="connsiteY13" fmla="*/ 6119813 h 6119813"/>
              <a:gd name="connsiteX14" fmla="*/ 4611000 w 5694917"/>
              <a:gd name="connsiteY14" fmla="*/ 6117190 h 6119813"/>
              <a:gd name="connsiteX15" fmla="*/ 3858759 w 5694917"/>
              <a:gd name="connsiteY15" fmla="*/ 1386187 h 6119813"/>
              <a:gd name="connsiteX16" fmla="*/ 8811 w 5694917"/>
              <a:gd name="connsiteY16" fmla="*/ 2052029 h 6119813"/>
              <a:gd name="connsiteX17" fmla="*/ 6904 w 5694917"/>
              <a:gd name="connsiteY17" fmla="*/ 0 h 6119813"/>
              <a:gd name="connsiteX0" fmla="*/ 11166 w 5694917"/>
              <a:gd name="connsiteY0" fmla="*/ 4107476 h 6119813"/>
              <a:gd name="connsiteX1" fmla="*/ 2139944 w 5694917"/>
              <a:gd name="connsiteY1" fmla="*/ 4103671 h 6119813"/>
              <a:gd name="connsiteX2" fmla="*/ 11166 w 5694917"/>
              <a:gd name="connsiteY2" fmla="*/ 4107476 h 6119813"/>
              <a:gd name="connsiteX3" fmla="*/ 3511628 w 5694917"/>
              <a:gd name="connsiteY3" fmla="*/ 1885214 h 6119813"/>
              <a:gd name="connsiteX4" fmla="*/ 4172568 w 5694917"/>
              <a:gd name="connsiteY4" fmla="*/ 6104879 h 6119813"/>
              <a:gd name="connsiteX5" fmla="*/ 2584243 w 5694917"/>
              <a:gd name="connsiteY5" fmla="*/ 6108908 h 6119813"/>
              <a:gd name="connsiteX6" fmla="*/ 2576445 w 5694917"/>
              <a:gd name="connsiteY6" fmla="*/ 3662501 h 6119813"/>
              <a:gd name="connsiteX7" fmla="*/ 10440 w 5694917"/>
              <a:gd name="connsiteY7" fmla="*/ 3666711 h 6119813"/>
              <a:gd name="connsiteX8" fmla="*/ 557 w 5694917"/>
              <a:gd name="connsiteY8" fmla="*/ 2516900 h 6119813"/>
              <a:gd name="connsiteX9" fmla="*/ 3511628 w 5694917"/>
              <a:gd name="connsiteY9" fmla="*/ 1885214 h 6119813"/>
              <a:gd name="connsiteX10" fmla="*/ 6904 w 5694917"/>
              <a:gd name="connsiteY10" fmla="*/ 0 h 6119813"/>
              <a:gd name="connsiteX11" fmla="*/ 5694917 w 5694917"/>
              <a:gd name="connsiteY11" fmla="*/ 0 h 6119813"/>
              <a:gd name="connsiteX12" fmla="*/ 5694917 w 5694917"/>
              <a:gd name="connsiteY12" fmla="*/ 6119813 h 6119813"/>
              <a:gd name="connsiteX13" fmla="*/ 4611000 w 5694917"/>
              <a:gd name="connsiteY13" fmla="*/ 6117190 h 6119813"/>
              <a:gd name="connsiteX14" fmla="*/ 3858759 w 5694917"/>
              <a:gd name="connsiteY14" fmla="*/ 1386187 h 6119813"/>
              <a:gd name="connsiteX15" fmla="*/ 8811 w 5694917"/>
              <a:gd name="connsiteY15" fmla="*/ 2052029 h 6119813"/>
              <a:gd name="connsiteX16" fmla="*/ 6904 w 5694917"/>
              <a:gd name="connsiteY16" fmla="*/ 0 h 6119813"/>
              <a:gd name="connsiteX0" fmla="*/ 3511628 w 5694917"/>
              <a:gd name="connsiteY0" fmla="*/ 1885214 h 6119813"/>
              <a:gd name="connsiteX1" fmla="*/ 4172568 w 5694917"/>
              <a:gd name="connsiteY1" fmla="*/ 6104879 h 6119813"/>
              <a:gd name="connsiteX2" fmla="*/ 2584243 w 5694917"/>
              <a:gd name="connsiteY2" fmla="*/ 6108908 h 6119813"/>
              <a:gd name="connsiteX3" fmla="*/ 2576445 w 5694917"/>
              <a:gd name="connsiteY3" fmla="*/ 3662501 h 6119813"/>
              <a:gd name="connsiteX4" fmla="*/ 10440 w 5694917"/>
              <a:gd name="connsiteY4" fmla="*/ 3666711 h 6119813"/>
              <a:gd name="connsiteX5" fmla="*/ 557 w 5694917"/>
              <a:gd name="connsiteY5" fmla="*/ 2516900 h 6119813"/>
              <a:gd name="connsiteX6" fmla="*/ 3511628 w 5694917"/>
              <a:gd name="connsiteY6" fmla="*/ 1885214 h 6119813"/>
              <a:gd name="connsiteX7" fmla="*/ 6904 w 5694917"/>
              <a:gd name="connsiteY7" fmla="*/ 0 h 6119813"/>
              <a:gd name="connsiteX8" fmla="*/ 5694917 w 5694917"/>
              <a:gd name="connsiteY8" fmla="*/ 0 h 6119813"/>
              <a:gd name="connsiteX9" fmla="*/ 5694917 w 5694917"/>
              <a:gd name="connsiteY9" fmla="*/ 6119813 h 6119813"/>
              <a:gd name="connsiteX10" fmla="*/ 4611000 w 5694917"/>
              <a:gd name="connsiteY10" fmla="*/ 6117190 h 6119813"/>
              <a:gd name="connsiteX11" fmla="*/ 3858759 w 5694917"/>
              <a:gd name="connsiteY11" fmla="*/ 1386187 h 6119813"/>
              <a:gd name="connsiteX12" fmla="*/ 8811 w 5694917"/>
              <a:gd name="connsiteY12" fmla="*/ 2052029 h 6119813"/>
              <a:gd name="connsiteX13" fmla="*/ 6904 w 5694917"/>
              <a:gd name="connsiteY13" fmla="*/ 0 h 6119813"/>
              <a:gd name="connsiteX0" fmla="*/ 3511628 w 5694917"/>
              <a:gd name="connsiteY0" fmla="*/ 1885214 h 6119813"/>
              <a:gd name="connsiteX1" fmla="*/ 2584243 w 5694917"/>
              <a:gd name="connsiteY1" fmla="*/ 6108908 h 6119813"/>
              <a:gd name="connsiteX2" fmla="*/ 2576445 w 5694917"/>
              <a:gd name="connsiteY2" fmla="*/ 3662501 h 6119813"/>
              <a:gd name="connsiteX3" fmla="*/ 10440 w 5694917"/>
              <a:gd name="connsiteY3" fmla="*/ 3666711 h 6119813"/>
              <a:gd name="connsiteX4" fmla="*/ 557 w 5694917"/>
              <a:gd name="connsiteY4" fmla="*/ 2516900 h 6119813"/>
              <a:gd name="connsiteX5" fmla="*/ 3511628 w 5694917"/>
              <a:gd name="connsiteY5" fmla="*/ 1885214 h 6119813"/>
              <a:gd name="connsiteX6" fmla="*/ 6904 w 5694917"/>
              <a:gd name="connsiteY6" fmla="*/ 0 h 6119813"/>
              <a:gd name="connsiteX7" fmla="*/ 5694917 w 5694917"/>
              <a:gd name="connsiteY7" fmla="*/ 0 h 6119813"/>
              <a:gd name="connsiteX8" fmla="*/ 5694917 w 5694917"/>
              <a:gd name="connsiteY8" fmla="*/ 6119813 h 6119813"/>
              <a:gd name="connsiteX9" fmla="*/ 4611000 w 5694917"/>
              <a:gd name="connsiteY9" fmla="*/ 6117190 h 6119813"/>
              <a:gd name="connsiteX10" fmla="*/ 3858759 w 5694917"/>
              <a:gd name="connsiteY10" fmla="*/ 1386187 h 6119813"/>
              <a:gd name="connsiteX11" fmla="*/ 8811 w 5694917"/>
              <a:gd name="connsiteY11" fmla="*/ 2052029 h 6119813"/>
              <a:gd name="connsiteX12" fmla="*/ 6904 w 5694917"/>
              <a:gd name="connsiteY12" fmla="*/ 0 h 6119813"/>
              <a:gd name="connsiteX0" fmla="*/ 3511628 w 5694917"/>
              <a:gd name="connsiteY0" fmla="*/ 1885214 h 6119813"/>
              <a:gd name="connsiteX1" fmla="*/ 2576445 w 5694917"/>
              <a:gd name="connsiteY1" fmla="*/ 3662501 h 6119813"/>
              <a:gd name="connsiteX2" fmla="*/ 10440 w 5694917"/>
              <a:gd name="connsiteY2" fmla="*/ 3666711 h 6119813"/>
              <a:gd name="connsiteX3" fmla="*/ 557 w 5694917"/>
              <a:gd name="connsiteY3" fmla="*/ 2516900 h 6119813"/>
              <a:gd name="connsiteX4" fmla="*/ 3511628 w 5694917"/>
              <a:gd name="connsiteY4" fmla="*/ 1885214 h 6119813"/>
              <a:gd name="connsiteX5" fmla="*/ 6904 w 5694917"/>
              <a:gd name="connsiteY5" fmla="*/ 0 h 6119813"/>
              <a:gd name="connsiteX6" fmla="*/ 5694917 w 5694917"/>
              <a:gd name="connsiteY6" fmla="*/ 0 h 6119813"/>
              <a:gd name="connsiteX7" fmla="*/ 5694917 w 5694917"/>
              <a:gd name="connsiteY7" fmla="*/ 6119813 h 6119813"/>
              <a:gd name="connsiteX8" fmla="*/ 4611000 w 5694917"/>
              <a:gd name="connsiteY8" fmla="*/ 6117190 h 6119813"/>
              <a:gd name="connsiteX9" fmla="*/ 3858759 w 5694917"/>
              <a:gd name="connsiteY9" fmla="*/ 1386187 h 6119813"/>
              <a:gd name="connsiteX10" fmla="*/ 8811 w 5694917"/>
              <a:gd name="connsiteY10" fmla="*/ 2052029 h 6119813"/>
              <a:gd name="connsiteX11" fmla="*/ 6904 w 5694917"/>
              <a:gd name="connsiteY11" fmla="*/ 0 h 6119813"/>
              <a:gd name="connsiteX0" fmla="*/ 3511628 w 5694917"/>
              <a:gd name="connsiteY0" fmla="*/ 1885214 h 6119813"/>
              <a:gd name="connsiteX1" fmla="*/ 10440 w 5694917"/>
              <a:gd name="connsiteY1" fmla="*/ 3666711 h 6119813"/>
              <a:gd name="connsiteX2" fmla="*/ 557 w 5694917"/>
              <a:gd name="connsiteY2" fmla="*/ 2516900 h 6119813"/>
              <a:gd name="connsiteX3" fmla="*/ 3511628 w 5694917"/>
              <a:gd name="connsiteY3" fmla="*/ 1885214 h 6119813"/>
              <a:gd name="connsiteX4" fmla="*/ 6904 w 5694917"/>
              <a:gd name="connsiteY4" fmla="*/ 0 h 6119813"/>
              <a:gd name="connsiteX5" fmla="*/ 5694917 w 5694917"/>
              <a:gd name="connsiteY5" fmla="*/ 0 h 6119813"/>
              <a:gd name="connsiteX6" fmla="*/ 5694917 w 5694917"/>
              <a:gd name="connsiteY6" fmla="*/ 6119813 h 6119813"/>
              <a:gd name="connsiteX7" fmla="*/ 4611000 w 5694917"/>
              <a:gd name="connsiteY7" fmla="*/ 6117190 h 6119813"/>
              <a:gd name="connsiteX8" fmla="*/ 3858759 w 5694917"/>
              <a:gd name="connsiteY8" fmla="*/ 1386187 h 6119813"/>
              <a:gd name="connsiteX9" fmla="*/ 8811 w 5694917"/>
              <a:gd name="connsiteY9" fmla="*/ 2052029 h 6119813"/>
              <a:gd name="connsiteX10" fmla="*/ 6904 w 5694917"/>
              <a:gd name="connsiteY10" fmla="*/ 0 h 6119813"/>
              <a:gd name="connsiteX0" fmla="*/ 3511071 w 5694360"/>
              <a:gd name="connsiteY0" fmla="*/ 1885214 h 6119813"/>
              <a:gd name="connsiteX1" fmla="*/ 0 w 5694360"/>
              <a:gd name="connsiteY1" fmla="*/ 2516900 h 6119813"/>
              <a:gd name="connsiteX2" fmla="*/ 3511071 w 5694360"/>
              <a:gd name="connsiteY2" fmla="*/ 1885214 h 6119813"/>
              <a:gd name="connsiteX3" fmla="*/ 6347 w 5694360"/>
              <a:gd name="connsiteY3" fmla="*/ 0 h 6119813"/>
              <a:gd name="connsiteX4" fmla="*/ 5694360 w 5694360"/>
              <a:gd name="connsiteY4" fmla="*/ 0 h 6119813"/>
              <a:gd name="connsiteX5" fmla="*/ 5694360 w 5694360"/>
              <a:gd name="connsiteY5" fmla="*/ 6119813 h 6119813"/>
              <a:gd name="connsiteX6" fmla="*/ 4610443 w 5694360"/>
              <a:gd name="connsiteY6" fmla="*/ 6117190 h 6119813"/>
              <a:gd name="connsiteX7" fmla="*/ 3858202 w 5694360"/>
              <a:gd name="connsiteY7" fmla="*/ 1386187 h 6119813"/>
              <a:gd name="connsiteX8" fmla="*/ 8254 w 5694360"/>
              <a:gd name="connsiteY8" fmla="*/ 2052029 h 6119813"/>
              <a:gd name="connsiteX9" fmla="*/ 6347 w 5694360"/>
              <a:gd name="connsiteY9" fmla="*/ 0 h 6119813"/>
              <a:gd name="connsiteX0" fmla="*/ 0 w 5688013"/>
              <a:gd name="connsiteY0" fmla="*/ 0 h 6119813"/>
              <a:gd name="connsiteX1" fmla="*/ 5688013 w 5688013"/>
              <a:gd name="connsiteY1" fmla="*/ 0 h 6119813"/>
              <a:gd name="connsiteX2" fmla="*/ 5688013 w 5688013"/>
              <a:gd name="connsiteY2" fmla="*/ 6119813 h 6119813"/>
              <a:gd name="connsiteX3" fmla="*/ 4604096 w 5688013"/>
              <a:gd name="connsiteY3" fmla="*/ 6117190 h 6119813"/>
              <a:gd name="connsiteX4" fmla="*/ 3851855 w 5688013"/>
              <a:gd name="connsiteY4" fmla="*/ 1386187 h 6119813"/>
              <a:gd name="connsiteX5" fmla="*/ 1907 w 5688013"/>
              <a:gd name="connsiteY5" fmla="*/ 2052029 h 6119813"/>
              <a:gd name="connsiteX6" fmla="*/ 0 w 5688013"/>
              <a:gd name="connsiteY6" fmla="*/ 0 h 61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013" h="6119813">
                <a:moveTo>
                  <a:pt x="0" y="0"/>
                </a:moveTo>
                <a:lnTo>
                  <a:pt x="5688013" y="0"/>
                </a:lnTo>
                <a:lnTo>
                  <a:pt x="5688013" y="6119813"/>
                </a:lnTo>
                <a:lnTo>
                  <a:pt x="4604096" y="6117190"/>
                </a:lnTo>
                <a:lnTo>
                  <a:pt x="3851855" y="1386187"/>
                </a:lnTo>
                <a:lnTo>
                  <a:pt x="1907" y="2052029"/>
                </a:lnTo>
                <a:cubicBezTo>
                  <a:pt x="953" y="1402048"/>
                  <a:pt x="636" y="218326"/>
                  <a:pt x="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1"/>
          </p:nvPr>
        </p:nvSpPr>
        <p:spPr bwMode="auto">
          <a:xfrm>
            <a:off x="323528" y="4437112"/>
            <a:ext cx="2131615" cy="2016008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6335861"/>
              <a:gd name="connsiteY0" fmla="*/ 4107476 h 6121027"/>
              <a:gd name="connsiteX1" fmla="*/ 2139944 w 6335861"/>
              <a:gd name="connsiteY1" fmla="*/ 4103671 h 6121027"/>
              <a:gd name="connsiteX2" fmla="*/ 2128184 w 6335861"/>
              <a:gd name="connsiteY2" fmla="*/ 6108698 h 6121027"/>
              <a:gd name="connsiteX3" fmla="*/ 6904 w 6335861"/>
              <a:gd name="connsiteY3" fmla="*/ 6121027 h 6121027"/>
              <a:gd name="connsiteX4" fmla="*/ 11166 w 6335861"/>
              <a:gd name="connsiteY4" fmla="*/ 4107476 h 6121027"/>
              <a:gd name="connsiteX5" fmla="*/ 3511628 w 6335861"/>
              <a:gd name="connsiteY5" fmla="*/ 1885214 h 6121027"/>
              <a:gd name="connsiteX6" fmla="*/ 4172568 w 6335861"/>
              <a:gd name="connsiteY6" fmla="*/ 6104879 h 6121027"/>
              <a:gd name="connsiteX7" fmla="*/ 2584243 w 6335861"/>
              <a:gd name="connsiteY7" fmla="*/ 6108908 h 6121027"/>
              <a:gd name="connsiteX8" fmla="*/ 2576445 w 6335861"/>
              <a:gd name="connsiteY8" fmla="*/ 3662501 h 6121027"/>
              <a:gd name="connsiteX9" fmla="*/ 10440 w 6335861"/>
              <a:gd name="connsiteY9" fmla="*/ 3666711 h 6121027"/>
              <a:gd name="connsiteX10" fmla="*/ 557 w 6335861"/>
              <a:gd name="connsiteY10" fmla="*/ 2516900 h 6121027"/>
              <a:gd name="connsiteX11" fmla="*/ 3511628 w 6335861"/>
              <a:gd name="connsiteY11" fmla="*/ 1885214 h 6121027"/>
              <a:gd name="connsiteX12" fmla="*/ 6904 w 6335861"/>
              <a:gd name="connsiteY12" fmla="*/ 0 h 6121027"/>
              <a:gd name="connsiteX13" fmla="*/ 6335861 w 6335861"/>
              <a:gd name="connsiteY13" fmla="*/ 101619 h 6121027"/>
              <a:gd name="connsiteX14" fmla="*/ 5694917 w 6335861"/>
              <a:gd name="connsiteY14" fmla="*/ 6119813 h 6121027"/>
              <a:gd name="connsiteX15" fmla="*/ 4611000 w 6335861"/>
              <a:gd name="connsiteY15" fmla="*/ 6117190 h 6121027"/>
              <a:gd name="connsiteX16" fmla="*/ 3858759 w 6335861"/>
              <a:gd name="connsiteY16" fmla="*/ 1386187 h 6121027"/>
              <a:gd name="connsiteX17" fmla="*/ 8811 w 6335861"/>
              <a:gd name="connsiteY17" fmla="*/ 2052029 h 6121027"/>
              <a:gd name="connsiteX18" fmla="*/ 6904 w 6335861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4225437 w 5694917"/>
              <a:gd name="connsiteY13" fmla="*/ 781687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6119813 h 6121027"/>
              <a:gd name="connsiteX14" fmla="*/ 4611000 w 5694917"/>
              <a:gd name="connsiteY14" fmla="*/ 6117190 h 6121027"/>
              <a:gd name="connsiteX15" fmla="*/ 3858759 w 5694917"/>
              <a:gd name="connsiteY15" fmla="*/ 1386187 h 6121027"/>
              <a:gd name="connsiteX16" fmla="*/ 8811 w 5694917"/>
              <a:gd name="connsiteY16" fmla="*/ 2052029 h 6121027"/>
              <a:gd name="connsiteX17" fmla="*/ 6904 w 5694917"/>
              <a:gd name="connsiteY17" fmla="*/ 0 h 6121027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8811 w 5694917"/>
              <a:gd name="connsiteY12" fmla="*/ 665842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16" fmla="*/ 8811 w 5694917"/>
              <a:gd name="connsiteY16" fmla="*/ 665842 h 4734840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3858759 w 5694917"/>
              <a:gd name="connsiteY12" fmla="*/ 0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4172568"/>
              <a:gd name="connsiteY0" fmla="*/ 2222262 h 4235813"/>
              <a:gd name="connsiteX1" fmla="*/ 2139944 w 4172568"/>
              <a:gd name="connsiteY1" fmla="*/ 2218457 h 4235813"/>
              <a:gd name="connsiteX2" fmla="*/ 2128184 w 4172568"/>
              <a:gd name="connsiteY2" fmla="*/ 4223484 h 4235813"/>
              <a:gd name="connsiteX3" fmla="*/ 6904 w 4172568"/>
              <a:gd name="connsiteY3" fmla="*/ 4235813 h 4235813"/>
              <a:gd name="connsiteX4" fmla="*/ 11166 w 4172568"/>
              <a:gd name="connsiteY4" fmla="*/ 2222262 h 4235813"/>
              <a:gd name="connsiteX5" fmla="*/ 3511628 w 4172568"/>
              <a:gd name="connsiteY5" fmla="*/ 0 h 4235813"/>
              <a:gd name="connsiteX6" fmla="*/ 4172568 w 4172568"/>
              <a:gd name="connsiteY6" fmla="*/ 4219665 h 4235813"/>
              <a:gd name="connsiteX7" fmla="*/ 2584243 w 4172568"/>
              <a:gd name="connsiteY7" fmla="*/ 4223694 h 4235813"/>
              <a:gd name="connsiteX8" fmla="*/ 2576445 w 4172568"/>
              <a:gd name="connsiteY8" fmla="*/ 1777287 h 4235813"/>
              <a:gd name="connsiteX9" fmla="*/ 10440 w 4172568"/>
              <a:gd name="connsiteY9" fmla="*/ 1781497 h 4235813"/>
              <a:gd name="connsiteX10" fmla="*/ 557 w 4172568"/>
              <a:gd name="connsiteY10" fmla="*/ 631686 h 4235813"/>
              <a:gd name="connsiteX11" fmla="*/ 3511628 w 4172568"/>
              <a:gd name="connsiteY11" fmla="*/ 0 h 4235813"/>
              <a:gd name="connsiteX0" fmla="*/ 11166 w 4172568"/>
              <a:gd name="connsiteY0" fmla="*/ 1590576 h 3604127"/>
              <a:gd name="connsiteX1" fmla="*/ 2139944 w 4172568"/>
              <a:gd name="connsiteY1" fmla="*/ 1586771 h 3604127"/>
              <a:gd name="connsiteX2" fmla="*/ 2128184 w 4172568"/>
              <a:gd name="connsiteY2" fmla="*/ 3591798 h 3604127"/>
              <a:gd name="connsiteX3" fmla="*/ 6904 w 4172568"/>
              <a:gd name="connsiteY3" fmla="*/ 3604127 h 3604127"/>
              <a:gd name="connsiteX4" fmla="*/ 11166 w 4172568"/>
              <a:gd name="connsiteY4" fmla="*/ 1590576 h 3604127"/>
              <a:gd name="connsiteX5" fmla="*/ 557 w 4172568"/>
              <a:gd name="connsiteY5" fmla="*/ 0 h 3604127"/>
              <a:gd name="connsiteX6" fmla="*/ 4172568 w 4172568"/>
              <a:gd name="connsiteY6" fmla="*/ 3587979 h 3604127"/>
              <a:gd name="connsiteX7" fmla="*/ 2584243 w 4172568"/>
              <a:gd name="connsiteY7" fmla="*/ 3592008 h 3604127"/>
              <a:gd name="connsiteX8" fmla="*/ 2576445 w 4172568"/>
              <a:gd name="connsiteY8" fmla="*/ 1145601 h 3604127"/>
              <a:gd name="connsiteX9" fmla="*/ 10440 w 4172568"/>
              <a:gd name="connsiteY9" fmla="*/ 1149811 h 3604127"/>
              <a:gd name="connsiteX10" fmla="*/ 557 w 4172568"/>
              <a:gd name="connsiteY10" fmla="*/ 0 h 3604127"/>
              <a:gd name="connsiteX0" fmla="*/ 4262 w 4165664"/>
              <a:gd name="connsiteY0" fmla="*/ 444975 h 2458526"/>
              <a:gd name="connsiteX1" fmla="*/ 2133040 w 4165664"/>
              <a:gd name="connsiteY1" fmla="*/ 441170 h 2458526"/>
              <a:gd name="connsiteX2" fmla="*/ 2121280 w 4165664"/>
              <a:gd name="connsiteY2" fmla="*/ 2446197 h 2458526"/>
              <a:gd name="connsiteX3" fmla="*/ 0 w 4165664"/>
              <a:gd name="connsiteY3" fmla="*/ 2458526 h 2458526"/>
              <a:gd name="connsiteX4" fmla="*/ 4262 w 4165664"/>
              <a:gd name="connsiteY4" fmla="*/ 444975 h 2458526"/>
              <a:gd name="connsiteX5" fmla="*/ 3536 w 4165664"/>
              <a:gd name="connsiteY5" fmla="*/ 4210 h 2458526"/>
              <a:gd name="connsiteX6" fmla="*/ 4165664 w 4165664"/>
              <a:gd name="connsiteY6" fmla="*/ 2442378 h 2458526"/>
              <a:gd name="connsiteX7" fmla="*/ 2577339 w 4165664"/>
              <a:gd name="connsiteY7" fmla="*/ 2446407 h 2458526"/>
              <a:gd name="connsiteX8" fmla="*/ 2569541 w 4165664"/>
              <a:gd name="connsiteY8" fmla="*/ 0 h 2458526"/>
              <a:gd name="connsiteX9" fmla="*/ 3536 w 4165664"/>
              <a:gd name="connsiteY9" fmla="*/ 4210 h 2458526"/>
              <a:gd name="connsiteX0" fmla="*/ 4262 w 2577339"/>
              <a:gd name="connsiteY0" fmla="*/ 444975 h 2458526"/>
              <a:gd name="connsiteX1" fmla="*/ 2133040 w 2577339"/>
              <a:gd name="connsiteY1" fmla="*/ 441170 h 2458526"/>
              <a:gd name="connsiteX2" fmla="*/ 2121280 w 2577339"/>
              <a:gd name="connsiteY2" fmla="*/ 2446197 h 2458526"/>
              <a:gd name="connsiteX3" fmla="*/ 0 w 2577339"/>
              <a:gd name="connsiteY3" fmla="*/ 2458526 h 2458526"/>
              <a:gd name="connsiteX4" fmla="*/ 4262 w 2577339"/>
              <a:gd name="connsiteY4" fmla="*/ 444975 h 2458526"/>
              <a:gd name="connsiteX5" fmla="*/ 3536 w 2577339"/>
              <a:gd name="connsiteY5" fmla="*/ 4210 h 2458526"/>
              <a:gd name="connsiteX6" fmla="*/ 2577339 w 2577339"/>
              <a:gd name="connsiteY6" fmla="*/ 2446407 h 2458526"/>
              <a:gd name="connsiteX7" fmla="*/ 2569541 w 2577339"/>
              <a:gd name="connsiteY7" fmla="*/ 0 h 2458526"/>
              <a:gd name="connsiteX8" fmla="*/ 3536 w 2577339"/>
              <a:gd name="connsiteY8" fmla="*/ 4210 h 2458526"/>
              <a:gd name="connsiteX0" fmla="*/ 4262 w 2569541"/>
              <a:gd name="connsiteY0" fmla="*/ 444975 h 2458526"/>
              <a:gd name="connsiteX1" fmla="*/ 2133040 w 2569541"/>
              <a:gd name="connsiteY1" fmla="*/ 441170 h 2458526"/>
              <a:gd name="connsiteX2" fmla="*/ 2121280 w 2569541"/>
              <a:gd name="connsiteY2" fmla="*/ 2446197 h 2458526"/>
              <a:gd name="connsiteX3" fmla="*/ 0 w 2569541"/>
              <a:gd name="connsiteY3" fmla="*/ 2458526 h 2458526"/>
              <a:gd name="connsiteX4" fmla="*/ 4262 w 2569541"/>
              <a:gd name="connsiteY4" fmla="*/ 444975 h 2458526"/>
              <a:gd name="connsiteX5" fmla="*/ 3536 w 2569541"/>
              <a:gd name="connsiteY5" fmla="*/ 4210 h 2458526"/>
              <a:gd name="connsiteX6" fmla="*/ 2569541 w 2569541"/>
              <a:gd name="connsiteY6" fmla="*/ 0 h 2458526"/>
              <a:gd name="connsiteX7" fmla="*/ 3536 w 2569541"/>
              <a:gd name="connsiteY7" fmla="*/ 4210 h 2458526"/>
              <a:gd name="connsiteX0" fmla="*/ 4262 w 2133040"/>
              <a:gd name="connsiteY0" fmla="*/ 3805 h 2017356"/>
              <a:gd name="connsiteX1" fmla="*/ 2133040 w 2133040"/>
              <a:gd name="connsiteY1" fmla="*/ 0 h 2017356"/>
              <a:gd name="connsiteX2" fmla="*/ 2121280 w 2133040"/>
              <a:gd name="connsiteY2" fmla="*/ 2005027 h 2017356"/>
              <a:gd name="connsiteX3" fmla="*/ 0 w 2133040"/>
              <a:gd name="connsiteY3" fmla="*/ 2017356 h 2017356"/>
              <a:gd name="connsiteX4" fmla="*/ 4262 w 2133040"/>
              <a:gd name="connsiteY4" fmla="*/ 3805 h 20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040" h="2017356">
                <a:moveTo>
                  <a:pt x="4262" y="3805"/>
                </a:moveTo>
                <a:lnTo>
                  <a:pt x="2133040" y="0"/>
                </a:lnTo>
                <a:cubicBezTo>
                  <a:pt x="2133040" y="662660"/>
                  <a:pt x="2121280" y="1342367"/>
                  <a:pt x="2121280" y="2005027"/>
                </a:cubicBezTo>
                <a:lnTo>
                  <a:pt x="0" y="2017356"/>
                </a:lnTo>
                <a:cubicBezTo>
                  <a:pt x="1421" y="1346172"/>
                  <a:pt x="2841" y="674989"/>
                  <a:pt x="4262" y="3805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184" y="260648"/>
            <a:ext cx="2664296" cy="2664296"/>
          </a:xfrm>
        </p:spPr>
        <p:txBody>
          <a:bodyPr tIns="0" anchor="t" anchorCtr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184" y="3645024"/>
            <a:ext cx="2664296" cy="1800200"/>
          </a:xfrm>
        </p:spPr>
        <p:txBody>
          <a:bodyPr anchor="b"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4" y="5763252"/>
            <a:ext cx="2386256" cy="74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6059872"/>
            <a:ext cx="1656184" cy="382352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059872"/>
            <a:ext cx="2088232" cy="367324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4562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17244" y="332656"/>
            <a:ext cx="5694917" cy="6121027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94917" h="6121027">
                <a:moveTo>
                  <a:pt x="11166" y="4107476"/>
                </a:moveTo>
                <a:lnTo>
                  <a:pt x="2139944" y="4103671"/>
                </a:lnTo>
                <a:cubicBezTo>
                  <a:pt x="2139944" y="4766331"/>
                  <a:pt x="2128184" y="5446038"/>
                  <a:pt x="2128184" y="6108698"/>
                </a:cubicBezTo>
                <a:lnTo>
                  <a:pt x="6904" y="6121027"/>
                </a:lnTo>
                <a:cubicBezTo>
                  <a:pt x="8325" y="5449843"/>
                  <a:pt x="9745" y="4778660"/>
                  <a:pt x="11166" y="4107476"/>
                </a:cubicBezTo>
                <a:close/>
                <a:moveTo>
                  <a:pt x="3511628" y="1885214"/>
                </a:moveTo>
                <a:lnTo>
                  <a:pt x="4172568" y="6104879"/>
                </a:lnTo>
                <a:lnTo>
                  <a:pt x="2584243" y="6108908"/>
                </a:lnTo>
                <a:cubicBezTo>
                  <a:pt x="2582913" y="5295572"/>
                  <a:pt x="2578440" y="4913327"/>
                  <a:pt x="2576445" y="3662501"/>
                </a:cubicBezTo>
                <a:lnTo>
                  <a:pt x="10440" y="3666711"/>
                </a:lnTo>
                <a:cubicBezTo>
                  <a:pt x="11891" y="3091805"/>
                  <a:pt x="-3025" y="3327958"/>
                  <a:pt x="557" y="2516900"/>
                </a:cubicBezTo>
                <a:lnTo>
                  <a:pt x="3511628" y="1885214"/>
                </a:lnTo>
                <a:close/>
                <a:moveTo>
                  <a:pt x="6904" y="0"/>
                </a:moveTo>
                <a:lnTo>
                  <a:pt x="5694917" y="0"/>
                </a:lnTo>
                <a:lnTo>
                  <a:pt x="5694917" y="6119813"/>
                </a:lnTo>
                <a:lnTo>
                  <a:pt x="4611000" y="6117190"/>
                </a:lnTo>
                <a:lnTo>
                  <a:pt x="3858759" y="1386187"/>
                </a:lnTo>
                <a:lnTo>
                  <a:pt x="8811" y="2052029"/>
                </a:lnTo>
                <a:cubicBezTo>
                  <a:pt x="7857" y="1402048"/>
                  <a:pt x="7540" y="218326"/>
                  <a:pt x="6904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5400600" cy="2448272"/>
          </a:xfrm>
        </p:spPr>
        <p:txBody>
          <a:bodyPr t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184" y="260648"/>
            <a:ext cx="2664296" cy="5184576"/>
          </a:xfrm>
        </p:spPr>
        <p:txBody>
          <a:bodyPr anchor="t" anchorCtr="0"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6059872"/>
            <a:ext cx="1656184" cy="382352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059872"/>
            <a:ext cx="2088232" cy="367324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endParaRPr lang="is-I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4" y="5763252"/>
            <a:ext cx="2386256" cy="7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5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9"/>
          </p:nvPr>
        </p:nvSpPr>
        <p:spPr bwMode="auto">
          <a:xfrm>
            <a:off x="323528" y="2204864"/>
            <a:ext cx="4169779" cy="4220871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6335861"/>
              <a:gd name="connsiteY0" fmla="*/ 4107476 h 6121027"/>
              <a:gd name="connsiteX1" fmla="*/ 2139944 w 6335861"/>
              <a:gd name="connsiteY1" fmla="*/ 4103671 h 6121027"/>
              <a:gd name="connsiteX2" fmla="*/ 2128184 w 6335861"/>
              <a:gd name="connsiteY2" fmla="*/ 6108698 h 6121027"/>
              <a:gd name="connsiteX3" fmla="*/ 6904 w 6335861"/>
              <a:gd name="connsiteY3" fmla="*/ 6121027 h 6121027"/>
              <a:gd name="connsiteX4" fmla="*/ 11166 w 6335861"/>
              <a:gd name="connsiteY4" fmla="*/ 4107476 h 6121027"/>
              <a:gd name="connsiteX5" fmla="*/ 3511628 w 6335861"/>
              <a:gd name="connsiteY5" fmla="*/ 1885214 h 6121027"/>
              <a:gd name="connsiteX6" fmla="*/ 4172568 w 6335861"/>
              <a:gd name="connsiteY6" fmla="*/ 6104879 h 6121027"/>
              <a:gd name="connsiteX7" fmla="*/ 2584243 w 6335861"/>
              <a:gd name="connsiteY7" fmla="*/ 6108908 h 6121027"/>
              <a:gd name="connsiteX8" fmla="*/ 2576445 w 6335861"/>
              <a:gd name="connsiteY8" fmla="*/ 3662501 h 6121027"/>
              <a:gd name="connsiteX9" fmla="*/ 10440 w 6335861"/>
              <a:gd name="connsiteY9" fmla="*/ 3666711 h 6121027"/>
              <a:gd name="connsiteX10" fmla="*/ 557 w 6335861"/>
              <a:gd name="connsiteY10" fmla="*/ 2516900 h 6121027"/>
              <a:gd name="connsiteX11" fmla="*/ 3511628 w 6335861"/>
              <a:gd name="connsiteY11" fmla="*/ 1885214 h 6121027"/>
              <a:gd name="connsiteX12" fmla="*/ 6904 w 6335861"/>
              <a:gd name="connsiteY12" fmla="*/ 0 h 6121027"/>
              <a:gd name="connsiteX13" fmla="*/ 6335861 w 6335861"/>
              <a:gd name="connsiteY13" fmla="*/ 101619 h 6121027"/>
              <a:gd name="connsiteX14" fmla="*/ 5694917 w 6335861"/>
              <a:gd name="connsiteY14" fmla="*/ 6119813 h 6121027"/>
              <a:gd name="connsiteX15" fmla="*/ 4611000 w 6335861"/>
              <a:gd name="connsiteY15" fmla="*/ 6117190 h 6121027"/>
              <a:gd name="connsiteX16" fmla="*/ 3858759 w 6335861"/>
              <a:gd name="connsiteY16" fmla="*/ 1386187 h 6121027"/>
              <a:gd name="connsiteX17" fmla="*/ 8811 w 6335861"/>
              <a:gd name="connsiteY17" fmla="*/ 2052029 h 6121027"/>
              <a:gd name="connsiteX18" fmla="*/ 6904 w 6335861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4225437 w 5694917"/>
              <a:gd name="connsiteY13" fmla="*/ 781687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6119813 h 6121027"/>
              <a:gd name="connsiteX14" fmla="*/ 4611000 w 5694917"/>
              <a:gd name="connsiteY14" fmla="*/ 6117190 h 6121027"/>
              <a:gd name="connsiteX15" fmla="*/ 3858759 w 5694917"/>
              <a:gd name="connsiteY15" fmla="*/ 1386187 h 6121027"/>
              <a:gd name="connsiteX16" fmla="*/ 8811 w 5694917"/>
              <a:gd name="connsiteY16" fmla="*/ 2052029 h 6121027"/>
              <a:gd name="connsiteX17" fmla="*/ 6904 w 5694917"/>
              <a:gd name="connsiteY17" fmla="*/ 0 h 6121027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8811 w 5694917"/>
              <a:gd name="connsiteY12" fmla="*/ 665842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16" fmla="*/ 8811 w 5694917"/>
              <a:gd name="connsiteY16" fmla="*/ 665842 h 4734840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3858759 w 5694917"/>
              <a:gd name="connsiteY12" fmla="*/ 0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4172568"/>
              <a:gd name="connsiteY0" fmla="*/ 2222262 h 4235813"/>
              <a:gd name="connsiteX1" fmla="*/ 2139944 w 4172568"/>
              <a:gd name="connsiteY1" fmla="*/ 2218457 h 4235813"/>
              <a:gd name="connsiteX2" fmla="*/ 2128184 w 4172568"/>
              <a:gd name="connsiteY2" fmla="*/ 4223484 h 4235813"/>
              <a:gd name="connsiteX3" fmla="*/ 6904 w 4172568"/>
              <a:gd name="connsiteY3" fmla="*/ 4235813 h 4235813"/>
              <a:gd name="connsiteX4" fmla="*/ 11166 w 4172568"/>
              <a:gd name="connsiteY4" fmla="*/ 2222262 h 4235813"/>
              <a:gd name="connsiteX5" fmla="*/ 3511628 w 4172568"/>
              <a:gd name="connsiteY5" fmla="*/ 0 h 4235813"/>
              <a:gd name="connsiteX6" fmla="*/ 4172568 w 4172568"/>
              <a:gd name="connsiteY6" fmla="*/ 4219665 h 4235813"/>
              <a:gd name="connsiteX7" fmla="*/ 2584243 w 4172568"/>
              <a:gd name="connsiteY7" fmla="*/ 4223694 h 4235813"/>
              <a:gd name="connsiteX8" fmla="*/ 2576445 w 4172568"/>
              <a:gd name="connsiteY8" fmla="*/ 1777287 h 4235813"/>
              <a:gd name="connsiteX9" fmla="*/ 10440 w 4172568"/>
              <a:gd name="connsiteY9" fmla="*/ 1781497 h 4235813"/>
              <a:gd name="connsiteX10" fmla="*/ 557 w 4172568"/>
              <a:gd name="connsiteY10" fmla="*/ 631686 h 4235813"/>
              <a:gd name="connsiteX11" fmla="*/ 3511628 w 4172568"/>
              <a:gd name="connsiteY11" fmla="*/ 0 h 4235813"/>
              <a:gd name="connsiteX0" fmla="*/ 11166 w 4172568"/>
              <a:gd name="connsiteY0" fmla="*/ 2222262 h 4223694"/>
              <a:gd name="connsiteX1" fmla="*/ 2139944 w 4172568"/>
              <a:gd name="connsiteY1" fmla="*/ 2218457 h 4223694"/>
              <a:gd name="connsiteX2" fmla="*/ 2128184 w 4172568"/>
              <a:gd name="connsiteY2" fmla="*/ 4223484 h 4223694"/>
              <a:gd name="connsiteX3" fmla="*/ 11166 w 4172568"/>
              <a:gd name="connsiteY3" fmla="*/ 2222262 h 4223694"/>
              <a:gd name="connsiteX4" fmla="*/ 3511628 w 4172568"/>
              <a:gd name="connsiteY4" fmla="*/ 0 h 4223694"/>
              <a:gd name="connsiteX5" fmla="*/ 4172568 w 4172568"/>
              <a:gd name="connsiteY5" fmla="*/ 4219665 h 4223694"/>
              <a:gd name="connsiteX6" fmla="*/ 2584243 w 4172568"/>
              <a:gd name="connsiteY6" fmla="*/ 4223694 h 4223694"/>
              <a:gd name="connsiteX7" fmla="*/ 2576445 w 4172568"/>
              <a:gd name="connsiteY7" fmla="*/ 1777287 h 4223694"/>
              <a:gd name="connsiteX8" fmla="*/ 10440 w 4172568"/>
              <a:gd name="connsiteY8" fmla="*/ 1781497 h 4223694"/>
              <a:gd name="connsiteX9" fmla="*/ 557 w 4172568"/>
              <a:gd name="connsiteY9" fmla="*/ 631686 h 4223694"/>
              <a:gd name="connsiteX10" fmla="*/ 3511628 w 4172568"/>
              <a:gd name="connsiteY10" fmla="*/ 0 h 4223694"/>
              <a:gd name="connsiteX0" fmla="*/ 11166 w 4172568"/>
              <a:gd name="connsiteY0" fmla="*/ 2222262 h 4223694"/>
              <a:gd name="connsiteX1" fmla="*/ 2139944 w 4172568"/>
              <a:gd name="connsiteY1" fmla="*/ 2218457 h 4223694"/>
              <a:gd name="connsiteX2" fmla="*/ 11166 w 4172568"/>
              <a:gd name="connsiteY2" fmla="*/ 2222262 h 4223694"/>
              <a:gd name="connsiteX3" fmla="*/ 3511628 w 4172568"/>
              <a:gd name="connsiteY3" fmla="*/ 0 h 4223694"/>
              <a:gd name="connsiteX4" fmla="*/ 4172568 w 4172568"/>
              <a:gd name="connsiteY4" fmla="*/ 4219665 h 4223694"/>
              <a:gd name="connsiteX5" fmla="*/ 2584243 w 4172568"/>
              <a:gd name="connsiteY5" fmla="*/ 4223694 h 4223694"/>
              <a:gd name="connsiteX6" fmla="*/ 2576445 w 4172568"/>
              <a:gd name="connsiteY6" fmla="*/ 1777287 h 4223694"/>
              <a:gd name="connsiteX7" fmla="*/ 10440 w 4172568"/>
              <a:gd name="connsiteY7" fmla="*/ 1781497 h 4223694"/>
              <a:gd name="connsiteX8" fmla="*/ 557 w 4172568"/>
              <a:gd name="connsiteY8" fmla="*/ 631686 h 4223694"/>
              <a:gd name="connsiteX9" fmla="*/ 3511628 w 4172568"/>
              <a:gd name="connsiteY9" fmla="*/ 0 h 4223694"/>
              <a:gd name="connsiteX0" fmla="*/ 3511628 w 4172568"/>
              <a:gd name="connsiteY0" fmla="*/ 0 h 4223694"/>
              <a:gd name="connsiteX1" fmla="*/ 4172568 w 4172568"/>
              <a:gd name="connsiteY1" fmla="*/ 4219665 h 4223694"/>
              <a:gd name="connsiteX2" fmla="*/ 2584243 w 4172568"/>
              <a:gd name="connsiteY2" fmla="*/ 4223694 h 4223694"/>
              <a:gd name="connsiteX3" fmla="*/ 2576445 w 4172568"/>
              <a:gd name="connsiteY3" fmla="*/ 1777287 h 4223694"/>
              <a:gd name="connsiteX4" fmla="*/ 10440 w 4172568"/>
              <a:gd name="connsiteY4" fmla="*/ 1781497 h 4223694"/>
              <a:gd name="connsiteX5" fmla="*/ 557 w 4172568"/>
              <a:gd name="connsiteY5" fmla="*/ 631686 h 4223694"/>
              <a:gd name="connsiteX6" fmla="*/ 3511628 w 4172568"/>
              <a:gd name="connsiteY6" fmla="*/ 0 h 422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568" h="4223694">
                <a:moveTo>
                  <a:pt x="3511628" y="0"/>
                </a:moveTo>
                <a:lnTo>
                  <a:pt x="4172568" y="4219665"/>
                </a:lnTo>
                <a:lnTo>
                  <a:pt x="2584243" y="4223694"/>
                </a:lnTo>
                <a:cubicBezTo>
                  <a:pt x="2582913" y="3410358"/>
                  <a:pt x="2578440" y="3028113"/>
                  <a:pt x="2576445" y="1777287"/>
                </a:cubicBezTo>
                <a:lnTo>
                  <a:pt x="10440" y="1781497"/>
                </a:lnTo>
                <a:cubicBezTo>
                  <a:pt x="11891" y="1206591"/>
                  <a:pt x="-3025" y="1442744"/>
                  <a:pt x="557" y="631686"/>
                </a:cubicBezTo>
                <a:lnTo>
                  <a:pt x="3511628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0"/>
          </p:nvPr>
        </p:nvSpPr>
        <p:spPr bwMode="auto">
          <a:xfrm>
            <a:off x="331901" y="332656"/>
            <a:ext cx="5684212" cy="6115723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19813"/>
              <a:gd name="connsiteX1" fmla="*/ 2139944 w 5694917"/>
              <a:gd name="connsiteY1" fmla="*/ 4103671 h 6119813"/>
              <a:gd name="connsiteX2" fmla="*/ 2128184 w 5694917"/>
              <a:gd name="connsiteY2" fmla="*/ 6108698 h 6119813"/>
              <a:gd name="connsiteX3" fmla="*/ 11166 w 5694917"/>
              <a:gd name="connsiteY3" fmla="*/ 4107476 h 6119813"/>
              <a:gd name="connsiteX4" fmla="*/ 3511628 w 5694917"/>
              <a:gd name="connsiteY4" fmla="*/ 1885214 h 6119813"/>
              <a:gd name="connsiteX5" fmla="*/ 4172568 w 5694917"/>
              <a:gd name="connsiteY5" fmla="*/ 6104879 h 6119813"/>
              <a:gd name="connsiteX6" fmla="*/ 2584243 w 5694917"/>
              <a:gd name="connsiteY6" fmla="*/ 6108908 h 6119813"/>
              <a:gd name="connsiteX7" fmla="*/ 2576445 w 5694917"/>
              <a:gd name="connsiteY7" fmla="*/ 3662501 h 6119813"/>
              <a:gd name="connsiteX8" fmla="*/ 10440 w 5694917"/>
              <a:gd name="connsiteY8" fmla="*/ 3666711 h 6119813"/>
              <a:gd name="connsiteX9" fmla="*/ 557 w 5694917"/>
              <a:gd name="connsiteY9" fmla="*/ 2516900 h 6119813"/>
              <a:gd name="connsiteX10" fmla="*/ 3511628 w 5694917"/>
              <a:gd name="connsiteY10" fmla="*/ 1885214 h 6119813"/>
              <a:gd name="connsiteX11" fmla="*/ 6904 w 5694917"/>
              <a:gd name="connsiteY11" fmla="*/ 0 h 6119813"/>
              <a:gd name="connsiteX12" fmla="*/ 5694917 w 5694917"/>
              <a:gd name="connsiteY12" fmla="*/ 0 h 6119813"/>
              <a:gd name="connsiteX13" fmla="*/ 5694917 w 5694917"/>
              <a:gd name="connsiteY13" fmla="*/ 6119813 h 6119813"/>
              <a:gd name="connsiteX14" fmla="*/ 4611000 w 5694917"/>
              <a:gd name="connsiteY14" fmla="*/ 6117190 h 6119813"/>
              <a:gd name="connsiteX15" fmla="*/ 3858759 w 5694917"/>
              <a:gd name="connsiteY15" fmla="*/ 1386187 h 6119813"/>
              <a:gd name="connsiteX16" fmla="*/ 8811 w 5694917"/>
              <a:gd name="connsiteY16" fmla="*/ 2052029 h 6119813"/>
              <a:gd name="connsiteX17" fmla="*/ 6904 w 5694917"/>
              <a:gd name="connsiteY17" fmla="*/ 0 h 6119813"/>
              <a:gd name="connsiteX0" fmla="*/ 11166 w 5694917"/>
              <a:gd name="connsiteY0" fmla="*/ 4107476 h 6119813"/>
              <a:gd name="connsiteX1" fmla="*/ 2139944 w 5694917"/>
              <a:gd name="connsiteY1" fmla="*/ 4103671 h 6119813"/>
              <a:gd name="connsiteX2" fmla="*/ 11166 w 5694917"/>
              <a:gd name="connsiteY2" fmla="*/ 4107476 h 6119813"/>
              <a:gd name="connsiteX3" fmla="*/ 3511628 w 5694917"/>
              <a:gd name="connsiteY3" fmla="*/ 1885214 h 6119813"/>
              <a:gd name="connsiteX4" fmla="*/ 4172568 w 5694917"/>
              <a:gd name="connsiteY4" fmla="*/ 6104879 h 6119813"/>
              <a:gd name="connsiteX5" fmla="*/ 2584243 w 5694917"/>
              <a:gd name="connsiteY5" fmla="*/ 6108908 h 6119813"/>
              <a:gd name="connsiteX6" fmla="*/ 2576445 w 5694917"/>
              <a:gd name="connsiteY6" fmla="*/ 3662501 h 6119813"/>
              <a:gd name="connsiteX7" fmla="*/ 10440 w 5694917"/>
              <a:gd name="connsiteY7" fmla="*/ 3666711 h 6119813"/>
              <a:gd name="connsiteX8" fmla="*/ 557 w 5694917"/>
              <a:gd name="connsiteY8" fmla="*/ 2516900 h 6119813"/>
              <a:gd name="connsiteX9" fmla="*/ 3511628 w 5694917"/>
              <a:gd name="connsiteY9" fmla="*/ 1885214 h 6119813"/>
              <a:gd name="connsiteX10" fmla="*/ 6904 w 5694917"/>
              <a:gd name="connsiteY10" fmla="*/ 0 h 6119813"/>
              <a:gd name="connsiteX11" fmla="*/ 5694917 w 5694917"/>
              <a:gd name="connsiteY11" fmla="*/ 0 h 6119813"/>
              <a:gd name="connsiteX12" fmla="*/ 5694917 w 5694917"/>
              <a:gd name="connsiteY12" fmla="*/ 6119813 h 6119813"/>
              <a:gd name="connsiteX13" fmla="*/ 4611000 w 5694917"/>
              <a:gd name="connsiteY13" fmla="*/ 6117190 h 6119813"/>
              <a:gd name="connsiteX14" fmla="*/ 3858759 w 5694917"/>
              <a:gd name="connsiteY14" fmla="*/ 1386187 h 6119813"/>
              <a:gd name="connsiteX15" fmla="*/ 8811 w 5694917"/>
              <a:gd name="connsiteY15" fmla="*/ 2052029 h 6119813"/>
              <a:gd name="connsiteX16" fmla="*/ 6904 w 5694917"/>
              <a:gd name="connsiteY16" fmla="*/ 0 h 6119813"/>
              <a:gd name="connsiteX0" fmla="*/ 3511628 w 5694917"/>
              <a:gd name="connsiteY0" fmla="*/ 1885214 h 6119813"/>
              <a:gd name="connsiteX1" fmla="*/ 4172568 w 5694917"/>
              <a:gd name="connsiteY1" fmla="*/ 6104879 h 6119813"/>
              <a:gd name="connsiteX2" fmla="*/ 2584243 w 5694917"/>
              <a:gd name="connsiteY2" fmla="*/ 6108908 h 6119813"/>
              <a:gd name="connsiteX3" fmla="*/ 2576445 w 5694917"/>
              <a:gd name="connsiteY3" fmla="*/ 3662501 h 6119813"/>
              <a:gd name="connsiteX4" fmla="*/ 10440 w 5694917"/>
              <a:gd name="connsiteY4" fmla="*/ 3666711 h 6119813"/>
              <a:gd name="connsiteX5" fmla="*/ 557 w 5694917"/>
              <a:gd name="connsiteY5" fmla="*/ 2516900 h 6119813"/>
              <a:gd name="connsiteX6" fmla="*/ 3511628 w 5694917"/>
              <a:gd name="connsiteY6" fmla="*/ 1885214 h 6119813"/>
              <a:gd name="connsiteX7" fmla="*/ 6904 w 5694917"/>
              <a:gd name="connsiteY7" fmla="*/ 0 h 6119813"/>
              <a:gd name="connsiteX8" fmla="*/ 5694917 w 5694917"/>
              <a:gd name="connsiteY8" fmla="*/ 0 h 6119813"/>
              <a:gd name="connsiteX9" fmla="*/ 5694917 w 5694917"/>
              <a:gd name="connsiteY9" fmla="*/ 6119813 h 6119813"/>
              <a:gd name="connsiteX10" fmla="*/ 4611000 w 5694917"/>
              <a:gd name="connsiteY10" fmla="*/ 6117190 h 6119813"/>
              <a:gd name="connsiteX11" fmla="*/ 3858759 w 5694917"/>
              <a:gd name="connsiteY11" fmla="*/ 1386187 h 6119813"/>
              <a:gd name="connsiteX12" fmla="*/ 8811 w 5694917"/>
              <a:gd name="connsiteY12" fmla="*/ 2052029 h 6119813"/>
              <a:gd name="connsiteX13" fmla="*/ 6904 w 5694917"/>
              <a:gd name="connsiteY13" fmla="*/ 0 h 6119813"/>
              <a:gd name="connsiteX0" fmla="*/ 3511628 w 5694917"/>
              <a:gd name="connsiteY0" fmla="*/ 1885214 h 6119813"/>
              <a:gd name="connsiteX1" fmla="*/ 2584243 w 5694917"/>
              <a:gd name="connsiteY1" fmla="*/ 6108908 h 6119813"/>
              <a:gd name="connsiteX2" fmla="*/ 2576445 w 5694917"/>
              <a:gd name="connsiteY2" fmla="*/ 3662501 h 6119813"/>
              <a:gd name="connsiteX3" fmla="*/ 10440 w 5694917"/>
              <a:gd name="connsiteY3" fmla="*/ 3666711 h 6119813"/>
              <a:gd name="connsiteX4" fmla="*/ 557 w 5694917"/>
              <a:gd name="connsiteY4" fmla="*/ 2516900 h 6119813"/>
              <a:gd name="connsiteX5" fmla="*/ 3511628 w 5694917"/>
              <a:gd name="connsiteY5" fmla="*/ 1885214 h 6119813"/>
              <a:gd name="connsiteX6" fmla="*/ 6904 w 5694917"/>
              <a:gd name="connsiteY6" fmla="*/ 0 h 6119813"/>
              <a:gd name="connsiteX7" fmla="*/ 5694917 w 5694917"/>
              <a:gd name="connsiteY7" fmla="*/ 0 h 6119813"/>
              <a:gd name="connsiteX8" fmla="*/ 5694917 w 5694917"/>
              <a:gd name="connsiteY8" fmla="*/ 6119813 h 6119813"/>
              <a:gd name="connsiteX9" fmla="*/ 4611000 w 5694917"/>
              <a:gd name="connsiteY9" fmla="*/ 6117190 h 6119813"/>
              <a:gd name="connsiteX10" fmla="*/ 3858759 w 5694917"/>
              <a:gd name="connsiteY10" fmla="*/ 1386187 h 6119813"/>
              <a:gd name="connsiteX11" fmla="*/ 8811 w 5694917"/>
              <a:gd name="connsiteY11" fmla="*/ 2052029 h 6119813"/>
              <a:gd name="connsiteX12" fmla="*/ 6904 w 5694917"/>
              <a:gd name="connsiteY12" fmla="*/ 0 h 6119813"/>
              <a:gd name="connsiteX0" fmla="*/ 3511628 w 5694917"/>
              <a:gd name="connsiteY0" fmla="*/ 1885214 h 6119813"/>
              <a:gd name="connsiteX1" fmla="*/ 2576445 w 5694917"/>
              <a:gd name="connsiteY1" fmla="*/ 3662501 h 6119813"/>
              <a:gd name="connsiteX2" fmla="*/ 10440 w 5694917"/>
              <a:gd name="connsiteY2" fmla="*/ 3666711 h 6119813"/>
              <a:gd name="connsiteX3" fmla="*/ 557 w 5694917"/>
              <a:gd name="connsiteY3" fmla="*/ 2516900 h 6119813"/>
              <a:gd name="connsiteX4" fmla="*/ 3511628 w 5694917"/>
              <a:gd name="connsiteY4" fmla="*/ 1885214 h 6119813"/>
              <a:gd name="connsiteX5" fmla="*/ 6904 w 5694917"/>
              <a:gd name="connsiteY5" fmla="*/ 0 h 6119813"/>
              <a:gd name="connsiteX6" fmla="*/ 5694917 w 5694917"/>
              <a:gd name="connsiteY6" fmla="*/ 0 h 6119813"/>
              <a:gd name="connsiteX7" fmla="*/ 5694917 w 5694917"/>
              <a:gd name="connsiteY7" fmla="*/ 6119813 h 6119813"/>
              <a:gd name="connsiteX8" fmla="*/ 4611000 w 5694917"/>
              <a:gd name="connsiteY8" fmla="*/ 6117190 h 6119813"/>
              <a:gd name="connsiteX9" fmla="*/ 3858759 w 5694917"/>
              <a:gd name="connsiteY9" fmla="*/ 1386187 h 6119813"/>
              <a:gd name="connsiteX10" fmla="*/ 8811 w 5694917"/>
              <a:gd name="connsiteY10" fmla="*/ 2052029 h 6119813"/>
              <a:gd name="connsiteX11" fmla="*/ 6904 w 5694917"/>
              <a:gd name="connsiteY11" fmla="*/ 0 h 6119813"/>
              <a:gd name="connsiteX0" fmla="*/ 3511628 w 5694917"/>
              <a:gd name="connsiteY0" fmla="*/ 1885214 h 6119813"/>
              <a:gd name="connsiteX1" fmla="*/ 10440 w 5694917"/>
              <a:gd name="connsiteY1" fmla="*/ 3666711 h 6119813"/>
              <a:gd name="connsiteX2" fmla="*/ 557 w 5694917"/>
              <a:gd name="connsiteY2" fmla="*/ 2516900 h 6119813"/>
              <a:gd name="connsiteX3" fmla="*/ 3511628 w 5694917"/>
              <a:gd name="connsiteY3" fmla="*/ 1885214 h 6119813"/>
              <a:gd name="connsiteX4" fmla="*/ 6904 w 5694917"/>
              <a:gd name="connsiteY4" fmla="*/ 0 h 6119813"/>
              <a:gd name="connsiteX5" fmla="*/ 5694917 w 5694917"/>
              <a:gd name="connsiteY5" fmla="*/ 0 h 6119813"/>
              <a:gd name="connsiteX6" fmla="*/ 5694917 w 5694917"/>
              <a:gd name="connsiteY6" fmla="*/ 6119813 h 6119813"/>
              <a:gd name="connsiteX7" fmla="*/ 4611000 w 5694917"/>
              <a:gd name="connsiteY7" fmla="*/ 6117190 h 6119813"/>
              <a:gd name="connsiteX8" fmla="*/ 3858759 w 5694917"/>
              <a:gd name="connsiteY8" fmla="*/ 1386187 h 6119813"/>
              <a:gd name="connsiteX9" fmla="*/ 8811 w 5694917"/>
              <a:gd name="connsiteY9" fmla="*/ 2052029 h 6119813"/>
              <a:gd name="connsiteX10" fmla="*/ 6904 w 5694917"/>
              <a:gd name="connsiteY10" fmla="*/ 0 h 6119813"/>
              <a:gd name="connsiteX0" fmla="*/ 3511071 w 5694360"/>
              <a:gd name="connsiteY0" fmla="*/ 1885214 h 6119813"/>
              <a:gd name="connsiteX1" fmla="*/ 0 w 5694360"/>
              <a:gd name="connsiteY1" fmla="*/ 2516900 h 6119813"/>
              <a:gd name="connsiteX2" fmla="*/ 3511071 w 5694360"/>
              <a:gd name="connsiteY2" fmla="*/ 1885214 h 6119813"/>
              <a:gd name="connsiteX3" fmla="*/ 6347 w 5694360"/>
              <a:gd name="connsiteY3" fmla="*/ 0 h 6119813"/>
              <a:gd name="connsiteX4" fmla="*/ 5694360 w 5694360"/>
              <a:gd name="connsiteY4" fmla="*/ 0 h 6119813"/>
              <a:gd name="connsiteX5" fmla="*/ 5694360 w 5694360"/>
              <a:gd name="connsiteY5" fmla="*/ 6119813 h 6119813"/>
              <a:gd name="connsiteX6" fmla="*/ 4610443 w 5694360"/>
              <a:gd name="connsiteY6" fmla="*/ 6117190 h 6119813"/>
              <a:gd name="connsiteX7" fmla="*/ 3858202 w 5694360"/>
              <a:gd name="connsiteY7" fmla="*/ 1386187 h 6119813"/>
              <a:gd name="connsiteX8" fmla="*/ 8254 w 5694360"/>
              <a:gd name="connsiteY8" fmla="*/ 2052029 h 6119813"/>
              <a:gd name="connsiteX9" fmla="*/ 6347 w 5694360"/>
              <a:gd name="connsiteY9" fmla="*/ 0 h 6119813"/>
              <a:gd name="connsiteX0" fmla="*/ 0 w 5688013"/>
              <a:gd name="connsiteY0" fmla="*/ 0 h 6119813"/>
              <a:gd name="connsiteX1" fmla="*/ 5688013 w 5688013"/>
              <a:gd name="connsiteY1" fmla="*/ 0 h 6119813"/>
              <a:gd name="connsiteX2" fmla="*/ 5688013 w 5688013"/>
              <a:gd name="connsiteY2" fmla="*/ 6119813 h 6119813"/>
              <a:gd name="connsiteX3" fmla="*/ 4604096 w 5688013"/>
              <a:gd name="connsiteY3" fmla="*/ 6117190 h 6119813"/>
              <a:gd name="connsiteX4" fmla="*/ 3851855 w 5688013"/>
              <a:gd name="connsiteY4" fmla="*/ 1386187 h 6119813"/>
              <a:gd name="connsiteX5" fmla="*/ 1907 w 5688013"/>
              <a:gd name="connsiteY5" fmla="*/ 2052029 h 6119813"/>
              <a:gd name="connsiteX6" fmla="*/ 0 w 5688013"/>
              <a:gd name="connsiteY6" fmla="*/ 0 h 61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013" h="6119813">
                <a:moveTo>
                  <a:pt x="0" y="0"/>
                </a:moveTo>
                <a:lnTo>
                  <a:pt x="5688013" y="0"/>
                </a:lnTo>
                <a:lnTo>
                  <a:pt x="5688013" y="6119813"/>
                </a:lnTo>
                <a:lnTo>
                  <a:pt x="4604096" y="6117190"/>
                </a:lnTo>
                <a:lnTo>
                  <a:pt x="3851855" y="1386187"/>
                </a:lnTo>
                <a:lnTo>
                  <a:pt x="1907" y="2052029"/>
                </a:lnTo>
                <a:cubicBezTo>
                  <a:pt x="953" y="1402048"/>
                  <a:pt x="636" y="218326"/>
                  <a:pt x="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1"/>
          </p:nvPr>
        </p:nvSpPr>
        <p:spPr bwMode="auto">
          <a:xfrm>
            <a:off x="323528" y="4437112"/>
            <a:ext cx="2131615" cy="2016008"/>
          </a:xfrm>
          <a:custGeom>
            <a:avLst/>
            <a:gdLst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325 w 5747338"/>
              <a:gd name="connsiteY0" fmla="*/ 3960440 h 6121027"/>
              <a:gd name="connsiteX1" fmla="*/ 2291573 w 5747338"/>
              <a:gd name="connsiteY1" fmla="*/ 3960440 h 6121027"/>
              <a:gd name="connsiteX2" fmla="*/ 2291573 w 5747338"/>
              <a:gd name="connsiteY2" fmla="*/ 6121027 h 6121027"/>
              <a:gd name="connsiteX3" fmla="*/ 59325 w 5747338"/>
              <a:gd name="connsiteY3" fmla="*/ 6121027 h 6121027"/>
              <a:gd name="connsiteX4" fmla="*/ 59325 w 5747338"/>
              <a:gd name="connsiteY4" fmla="*/ 3960440 h 6121027"/>
              <a:gd name="connsiteX5" fmla="*/ 3761324 w 5747338"/>
              <a:gd name="connsiteY5" fmla="*/ 1552331 h 6121027"/>
              <a:gd name="connsiteX6" fmla="*/ 4426526 w 5747338"/>
              <a:gd name="connsiteY6" fmla="*/ 6080221 h 6121027"/>
              <a:gd name="connsiteX7" fmla="*/ 2681721 w 5747338"/>
              <a:gd name="connsiteY7" fmla="*/ 6097035 h 6121027"/>
              <a:gd name="connsiteX8" fmla="*/ 2628411 w 5747338"/>
              <a:gd name="connsiteY8" fmla="*/ 3681685 h 6121027"/>
              <a:gd name="connsiteX9" fmla="*/ 758 w 5747338"/>
              <a:gd name="connsiteY9" fmla="*/ 3658187 h 6121027"/>
              <a:gd name="connsiteX10" fmla="*/ 7921 w 5747338"/>
              <a:gd name="connsiteY10" fmla="*/ 2036070 h 6121027"/>
              <a:gd name="connsiteX11" fmla="*/ 3761324 w 5747338"/>
              <a:gd name="connsiteY11" fmla="*/ 1552331 h 6121027"/>
              <a:gd name="connsiteX12" fmla="*/ 59325 w 5747338"/>
              <a:gd name="connsiteY12" fmla="*/ 0 h 6121027"/>
              <a:gd name="connsiteX13" fmla="*/ 5747338 w 5747338"/>
              <a:gd name="connsiteY13" fmla="*/ 0 h 6121027"/>
              <a:gd name="connsiteX14" fmla="*/ 5747338 w 5747338"/>
              <a:gd name="connsiteY14" fmla="*/ 6119813 h 6121027"/>
              <a:gd name="connsiteX15" fmla="*/ 5181267 w 5747338"/>
              <a:gd name="connsiteY15" fmla="*/ 6117190 h 6121027"/>
              <a:gd name="connsiteX16" fmla="*/ 4453686 w 5747338"/>
              <a:gd name="connsiteY16" fmla="*/ 597132 h 6121027"/>
              <a:gd name="connsiteX17" fmla="*/ 61232 w 5747338"/>
              <a:gd name="connsiteY17" fmla="*/ 1299961 h 6121027"/>
              <a:gd name="connsiteX18" fmla="*/ 59325 w 5747338"/>
              <a:gd name="connsiteY18" fmla="*/ 0 h 6121027"/>
              <a:gd name="connsiteX0" fmla="*/ 59830 w 5747843"/>
              <a:gd name="connsiteY0" fmla="*/ 3960440 h 6121027"/>
              <a:gd name="connsiteX1" fmla="*/ 2292078 w 5747843"/>
              <a:gd name="connsiteY1" fmla="*/ 3960440 h 6121027"/>
              <a:gd name="connsiteX2" fmla="*/ 2292078 w 5747843"/>
              <a:gd name="connsiteY2" fmla="*/ 6121027 h 6121027"/>
              <a:gd name="connsiteX3" fmla="*/ 59830 w 5747843"/>
              <a:gd name="connsiteY3" fmla="*/ 6121027 h 6121027"/>
              <a:gd name="connsiteX4" fmla="*/ 59830 w 5747843"/>
              <a:gd name="connsiteY4" fmla="*/ 3960440 h 6121027"/>
              <a:gd name="connsiteX5" fmla="*/ 3761829 w 5747843"/>
              <a:gd name="connsiteY5" fmla="*/ 1552331 h 6121027"/>
              <a:gd name="connsiteX6" fmla="*/ 4427031 w 5747843"/>
              <a:gd name="connsiteY6" fmla="*/ 6080221 h 6121027"/>
              <a:gd name="connsiteX7" fmla="*/ 2682226 w 5747843"/>
              <a:gd name="connsiteY7" fmla="*/ 6097035 h 6121027"/>
              <a:gd name="connsiteX8" fmla="*/ 2628916 w 5747843"/>
              <a:gd name="connsiteY8" fmla="*/ 3681685 h 6121027"/>
              <a:gd name="connsiteX9" fmla="*/ 1263 w 5747843"/>
              <a:gd name="connsiteY9" fmla="*/ 3658187 h 6121027"/>
              <a:gd name="connsiteX10" fmla="*/ 8426 w 5747843"/>
              <a:gd name="connsiteY10" fmla="*/ 2036070 h 6121027"/>
              <a:gd name="connsiteX11" fmla="*/ 3761829 w 5747843"/>
              <a:gd name="connsiteY11" fmla="*/ 1552331 h 6121027"/>
              <a:gd name="connsiteX12" fmla="*/ 59830 w 5747843"/>
              <a:gd name="connsiteY12" fmla="*/ 0 h 6121027"/>
              <a:gd name="connsiteX13" fmla="*/ 5747843 w 5747843"/>
              <a:gd name="connsiteY13" fmla="*/ 0 h 6121027"/>
              <a:gd name="connsiteX14" fmla="*/ 5747843 w 5747843"/>
              <a:gd name="connsiteY14" fmla="*/ 6119813 h 6121027"/>
              <a:gd name="connsiteX15" fmla="*/ 5181772 w 5747843"/>
              <a:gd name="connsiteY15" fmla="*/ 6117190 h 6121027"/>
              <a:gd name="connsiteX16" fmla="*/ 4454191 w 5747843"/>
              <a:gd name="connsiteY16" fmla="*/ 597132 h 6121027"/>
              <a:gd name="connsiteX17" fmla="*/ 61737 w 5747843"/>
              <a:gd name="connsiteY17" fmla="*/ 1299961 h 6121027"/>
              <a:gd name="connsiteX18" fmla="*/ 59830 w 5747843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425768 w 5746580"/>
              <a:gd name="connsiteY6" fmla="*/ 6080221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760566 w 5746580"/>
              <a:gd name="connsiteY5" fmla="*/ 1552331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760566 w 5746580"/>
              <a:gd name="connsiteY11" fmla="*/ 1552331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7163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58567 w 5746580"/>
              <a:gd name="connsiteY0" fmla="*/ 3960440 h 6121027"/>
              <a:gd name="connsiteX1" fmla="*/ 2290815 w 5746580"/>
              <a:gd name="connsiteY1" fmla="*/ 3960440 h 6121027"/>
              <a:gd name="connsiteX2" fmla="*/ 2290815 w 5746580"/>
              <a:gd name="connsiteY2" fmla="*/ 6121027 h 6121027"/>
              <a:gd name="connsiteX3" fmla="*/ 58567 w 5746580"/>
              <a:gd name="connsiteY3" fmla="*/ 6121027 h 6121027"/>
              <a:gd name="connsiteX4" fmla="*/ 58567 w 5746580"/>
              <a:gd name="connsiteY4" fmla="*/ 3960440 h 6121027"/>
              <a:gd name="connsiteX5" fmla="*/ 3920852 w 5746580"/>
              <a:gd name="connsiteY5" fmla="*/ 1355067 h 6121027"/>
              <a:gd name="connsiteX6" fmla="*/ 4660032 w 5746580"/>
              <a:gd name="connsiteY6" fmla="*/ 6117208 h 6121027"/>
              <a:gd name="connsiteX7" fmla="*/ 2680963 w 5746580"/>
              <a:gd name="connsiteY7" fmla="*/ 6097035 h 6121027"/>
              <a:gd name="connsiteX8" fmla="*/ 2627653 w 5746580"/>
              <a:gd name="connsiteY8" fmla="*/ 3681685 h 6121027"/>
              <a:gd name="connsiteX9" fmla="*/ 0 w 5746580"/>
              <a:gd name="connsiteY9" fmla="*/ 3658187 h 6121027"/>
              <a:gd name="connsiteX10" fmla="*/ 44152 w 5746580"/>
              <a:gd name="connsiteY10" fmla="*/ 2036070 h 6121027"/>
              <a:gd name="connsiteX11" fmla="*/ 3920852 w 5746580"/>
              <a:gd name="connsiteY11" fmla="*/ 1355067 h 6121027"/>
              <a:gd name="connsiteX12" fmla="*/ 58567 w 5746580"/>
              <a:gd name="connsiteY12" fmla="*/ 0 h 6121027"/>
              <a:gd name="connsiteX13" fmla="*/ 5746580 w 5746580"/>
              <a:gd name="connsiteY13" fmla="*/ 0 h 6121027"/>
              <a:gd name="connsiteX14" fmla="*/ 5746580 w 5746580"/>
              <a:gd name="connsiteY14" fmla="*/ 6119813 h 6121027"/>
              <a:gd name="connsiteX15" fmla="*/ 5180509 w 5746580"/>
              <a:gd name="connsiteY15" fmla="*/ 6117190 h 6121027"/>
              <a:gd name="connsiteX16" fmla="*/ 4452928 w 5746580"/>
              <a:gd name="connsiteY16" fmla="*/ 597132 h 6121027"/>
              <a:gd name="connsiteX17" fmla="*/ 60474 w 5746580"/>
              <a:gd name="connsiteY17" fmla="*/ 1299961 h 6121027"/>
              <a:gd name="connsiteX18" fmla="*/ 58567 w 5746580"/>
              <a:gd name="connsiteY18" fmla="*/ 0 h 6121027"/>
              <a:gd name="connsiteX0" fmla="*/ 15076 w 5703089"/>
              <a:gd name="connsiteY0" fmla="*/ 3960440 h 6121027"/>
              <a:gd name="connsiteX1" fmla="*/ 2247324 w 5703089"/>
              <a:gd name="connsiteY1" fmla="*/ 3960440 h 6121027"/>
              <a:gd name="connsiteX2" fmla="*/ 2247324 w 5703089"/>
              <a:gd name="connsiteY2" fmla="*/ 6121027 h 6121027"/>
              <a:gd name="connsiteX3" fmla="*/ 15076 w 5703089"/>
              <a:gd name="connsiteY3" fmla="*/ 6121027 h 6121027"/>
              <a:gd name="connsiteX4" fmla="*/ 15076 w 5703089"/>
              <a:gd name="connsiteY4" fmla="*/ 3960440 h 6121027"/>
              <a:gd name="connsiteX5" fmla="*/ 3877361 w 5703089"/>
              <a:gd name="connsiteY5" fmla="*/ 1355067 h 6121027"/>
              <a:gd name="connsiteX6" fmla="*/ 4616541 w 5703089"/>
              <a:gd name="connsiteY6" fmla="*/ 6117208 h 6121027"/>
              <a:gd name="connsiteX7" fmla="*/ 2637472 w 5703089"/>
              <a:gd name="connsiteY7" fmla="*/ 6097035 h 6121027"/>
              <a:gd name="connsiteX8" fmla="*/ 2584162 w 5703089"/>
              <a:gd name="connsiteY8" fmla="*/ 3681685 h 6121027"/>
              <a:gd name="connsiteX9" fmla="*/ 5827 w 5703089"/>
              <a:gd name="connsiteY9" fmla="*/ 3658187 h 6121027"/>
              <a:gd name="connsiteX10" fmla="*/ 661 w 5703089"/>
              <a:gd name="connsiteY10" fmla="*/ 2036070 h 6121027"/>
              <a:gd name="connsiteX11" fmla="*/ 3877361 w 5703089"/>
              <a:gd name="connsiteY11" fmla="*/ 1355067 h 6121027"/>
              <a:gd name="connsiteX12" fmla="*/ 15076 w 5703089"/>
              <a:gd name="connsiteY12" fmla="*/ 0 h 6121027"/>
              <a:gd name="connsiteX13" fmla="*/ 5703089 w 5703089"/>
              <a:gd name="connsiteY13" fmla="*/ 0 h 6121027"/>
              <a:gd name="connsiteX14" fmla="*/ 5703089 w 5703089"/>
              <a:gd name="connsiteY14" fmla="*/ 6119813 h 6121027"/>
              <a:gd name="connsiteX15" fmla="*/ 5137018 w 5703089"/>
              <a:gd name="connsiteY15" fmla="*/ 6117190 h 6121027"/>
              <a:gd name="connsiteX16" fmla="*/ 4409437 w 5703089"/>
              <a:gd name="connsiteY16" fmla="*/ 597132 h 6121027"/>
              <a:gd name="connsiteX17" fmla="*/ 16983 w 5703089"/>
              <a:gd name="connsiteY17" fmla="*/ 1299961 h 6121027"/>
              <a:gd name="connsiteX18" fmla="*/ 15076 w 5703089"/>
              <a:gd name="connsiteY18" fmla="*/ 0 h 6121027"/>
              <a:gd name="connsiteX0" fmla="*/ 15076 w 5703089"/>
              <a:gd name="connsiteY0" fmla="*/ 3960440 h 6121693"/>
              <a:gd name="connsiteX1" fmla="*/ 2247324 w 5703089"/>
              <a:gd name="connsiteY1" fmla="*/ 3960440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3960440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3960440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247324 w 5703089"/>
              <a:gd name="connsiteY2" fmla="*/ 6121027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36070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877361 w 5703089"/>
              <a:gd name="connsiteY5" fmla="*/ 1355067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877361 w 5703089"/>
              <a:gd name="connsiteY11" fmla="*/ 1355067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616541 w 5703089"/>
              <a:gd name="connsiteY6" fmla="*/ 6117208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15076 w 5703089"/>
              <a:gd name="connsiteY0" fmla="*/ 4133046 h 6121693"/>
              <a:gd name="connsiteX1" fmla="*/ 2136357 w 5703089"/>
              <a:gd name="connsiteY1" fmla="*/ 4120717 h 6121693"/>
              <a:gd name="connsiteX2" fmla="*/ 2111697 w 5703089"/>
              <a:gd name="connsiteY2" fmla="*/ 6108698 h 6121693"/>
              <a:gd name="connsiteX3" fmla="*/ 15076 w 5703089"/>
              <a:gd name="connsiteY3" fmla="*/ 6121027 h 6121693"/>
              <a:gd name="connsiteX4" fmla="*/ 15076 w 5703089"/>
              <a:gd name="connsiteY4" fmla="*/ 4133046 h 6121693"/>
              <a:gd name="connsiteX5" fmla="*/ 3519800 w 5703089"/>
              <a:gd name="connsiteY5" fmla="*/ 1885214 h 6121693"/>
              <a:gd name="connsiteX6" fmla="*/ 4185002 w 5703089"/>
              <a:gd name="connsiteY6" fmla="*/ 6104879 h 6121693"/>
              <a:gd name="connsiteX7" fmla="*/ 2588153 w 5703089"/>
              <a:gd name="connsiteY7" fmla="*/ 6121693 h 6121693"/>
              <a:gd name="connsiteX8" fmla="*/ 2584162 w 5703089"/>
              <a:gd name="connsiteY8" fmla="*/ 3681685 h 6121693"/>
              <a:gd name="connsiteX9" fmla="*/ 5827 w 5703089"/>
              <a:gd name="connsiteY9" fmla="*/ 3658187 h 6121693"/>
              <a:gd name="connsiteX10" fmla="*/ 661 w 5703089"/>
              <a:gd name="connsiteY10" fmla="*/ 2060728 h 6121693"/>
              <a:gd name="connsiteX11" fmla="*/ 3519800 w 5703089"/>
              <a:gd name="connsiteY11" fmla="*/ 1885214 h 6121693"/>
              <a:gd name="connsiteX12" fmla="*/ 15076 w 5703089"/>
              <a:gd name="connsiteY12" fmla="*/ 0 h 6121693"/>
              <a:gd name="connsiteX13" fmla="*/ 5703089 w 5703089"/>
              <a:gd name="connsiteY13" fmla="*/ 0 h 6121693"/>
              <a:gd name="connsiteX14" fmla="*/ 5703089 w 5703089"/>
              <a:gd name="connsiteY14" fmla="*/ 6119813 h 6121693"/>
              <a:gd name="connsiteX15" fmla="*/ 5137018 w 5703089"/>
              <a:gd name="connsiteY15" fmla="*/ 6117190 h 6121693"/>
              <a:gd name="connsiteX16" fmla="*/ 4409437 w 5703089"/>
              <a:gd name="connsiteY16" fmla="*/ 597132 h 6121693"/>
              <a:gd name="connsiteX17" fmla="*/ 16983 w 5703089"/>
              <a:gd name="connsiteY17" fmla="*/ 1299961 h 6121693"/>
              <a:gd name="connsiteX18" fmla="*/ 15076 w 5703089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1299961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4403610 w 5697262"/>
              <a:gd name="connsiteY16" fmla="*/ 597132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5131191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48774 w 5697262"/>
              <a:gd name="connsiteY16" fmla="*/ 1373858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05870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81685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78335 w 5697262"/>
              <a:gd name="connsiteY8" fmla="*/ 3620040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44698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9249 w 5697262"/>
              <a:gd name="connsiteY0" fmla="*/ 4133046 h 6121693"/>
              <a:gd name="connsiteX1" fmla="*/ 2130530 w 5697262"/>
              <a:gd name="connsiteY1" fmla="*/ 4120717 h 6121693"/>
              <a:gd name="connsiteX2" fmla="*/ 2130529 w 5697262"/>
              <a:gd name="connsiteY2" fmla="*/ 6108698 h 6121693"/>
              <a:gd name="connsiteX3" fmla="*/ 9249 w 5697262"/>
              <a:gd name="connsiteY3" fmla="*/ 6121027 h 6121693"/>
              <a:gd name="connsiteX4" fmla="*/ 9249 w 5697262"/>
              <a:gd name="connsiteY4" fmla="*/ 4133046 h 6121693"/>
              <a:gd name="connsiteX5" fmla="*/ 3513973 w 5697262"/>
              <a:gd name="connsiteY5" fmla="*/ 1885214 h 6121693"/>
              <a:gd name="connsiteX6" fmla="*/ 4179175 w 5697262"/>
              <a:gd name="connsiteY6" fmla="*/ 6104879 h 6121693"/>
              <a:gd name="connsiteX7" fmla="*/ 2582326 w 5697262"/>
              <a:gd name="connsiteY7" fmla="*/ 6121693 h 6121693"/>
              <a:gd name="connsiteX8" fmla="*/ 2566005 w 5697262"/>
              <a:gd name="connsiteY8" fmla="*/ 3662501 h 6121693"/>
              <a:gd name="connsiteX9" fmla="*/ 0 w 5697262"/>
              <a:gd name="connsiteY9" fmla="*/ 3658187 h 6121693"/>
              <a:gd name="connsiteX10" fmla="*/ 7164 w 5697262"/>
              <a:gd name="connsiteY10" fmla="*/ 2516900 h 6121693"/>
              <a:gd name="connsiteX11" fmla="*/ 3513973 w 5697262"/>
              <a:gd name="connsiteY11" fmla="*/ 1885214 h 6121693"/>
              <a:gd name="connsiteX12" fmla="*/ 9249 w 5697262"/>
              <a:gd name="connsiteY12" fmla="*/ 0 h 6121693"/>
              <a:gd name="connsiteX13" fmla="*/ 5697262 w 5697262"/>
              <a:gd name="connsiteY13" fmla="*/ 0 h 6121693"/>
              <a:gd name="connsiteX14" fmla="*/ 5697262 w 5697262"/>
              <a:gd name="connsiteY14" fmla="*/ 6119813 h 6121693"/>
              <a:gd name="connsiteX15" fmla="*/ 4613345 w 5697262"/>
              <a:gd name="connsiteY15" fmla="*/ 6117190 h 6121693"/>
              <a:gd name="connsiteX16" fmla="*/ 3861104 w 5697262"/>
              <a:gd name="connsiteY16" fmla="*/ 1386187 h 6121693"/>
              <a:gd name="connsiteX17" fmla="*/ 11156 w 5697262"/>
              <a:gd name="connsiteY17" fmla="*/ 2052029 h 6121693"/>
              <a:gd name="connsiteX18" fmla="*/ 9249 w 5697262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53120 w 5690119"/>
              <a:gd name="connsiteY9" fmla="*/ 3479199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2106 w 5690119"/>
              <a:gd name="connsiteY0" fmla="*/ 4133046 h 6121693"/>
              <a:gd name="connsiteX1" fmla="*/ 2123387 w 5690119"/>
              <a:gd name="connsiteY1" fmla="*/ 4120717 h 6121693"/>
              <a:gd name="connsiteX2" fmla="*/ 2123386 w 5690119"/>
              <a:gd name="connsiteY2" fmla="*/ 6108698 h 6121693"/>
              <a:gd name="connsiteX3" fmla="*/ 2106 w 5690119"/>
              <a:gd name="connsiteY3" fmla="*/ 6121027 h 6121693"/>
              <a:gd name="connsiteX4" fmla="*/ 2106 w 5690119"/>
              <a:gd name="connsiteY4" fmla="*/ 4133046 h 6121693"/>
              <a:gd name="connsiteX5" fmla="*/ 3506830 w 5690119"/>
              <a:gd name="connsiteY5" fmla="*/ 1885214 h 6121693"/>
              <a:gd name="connsiteX6" fmla="*/ 4172032 w 5690119"/>
              <a:gd name="connsiteY6" fmla="*/ 6104879 h 6121693"/>
              <a:gd name="connsiteX7" fmla="*/ 2575183 w 5690119"/>
              <a:gd name="connsiteY7" fmla="*/ 6121693 h 6121693"/>
              <a:gd name="connsiteX8" fmla="*/ 2558862 w 5690119"/>
              <a:gd name="connsiteY8" fmla="*/ 3662501 h 6121693"/>
              <a:gd name="connsiteX9" fmla="*/ 448858 w 5690119"/>
              <a:gd name="connsiteY9" fmla="*/ 3470676 h 6121693"/>
              <a:gd name="connsiteX10" fmla="*/ 21 w 5690119"/>
              <a:gd name="connsiteY10" fmla="*/ 2516900 h 6121693"/>
              <a:gd name="connsiteX11" fmla="*/ 3506830 w 5690119"/>
              <a:gd name="connsiteY11" fmla="*/ 1885214 h 6121693"/>
              <a:gd name="connsiteX12" fmla="*/ 2106 w 5690119"/>
              <a:gd name="connsiteY12" fmla="*/ 0 h 6121693"/>
              <a:gd name="connsiteX13" fmla="*/ 5690119 w 5690119"/>
              <a:gd name="connsiteY13" fmla="*/ 0 h 6121693"/>
              <a:gd name="connsiteX14" fmla="*/ 5690119 w 5690119"/>
              <a:gd name="connsiteY14" fmla="*/ 6119813 h 6121693"/>
              <a:gd name="connsiteX15" fmla="*/ 4606202 w 5690119"/>
              <a:gd name="connsiteY15" fmla="*/ 6117190 h 6121693"/>
              <a:gd name="connsiteX16" fmla="*/ 3853961 w 5690119"/>
              <a:gd name="connsiteY16" fmla="*/ 1386187 h 6121693"/>
              <a:gd name="connsiteX17" fmla="*/ 4013 w 5690119"/>
              <a:gd name="connsiteY17" fmla="*/ 2052029 h 6121693"/>
              <a:gd name="connsiteX18" fmla="*/ 2106 w 5690119"/>
              <a:gd name="connsiteY18" fmla="*/ 0 h 6121693"/>
              <a:gd name="connsiteX0" fmla="*/ 5337 w 5693350"/>
              <a:gd name="connsiteY0" fmla="*/ 4133046 h 6121693"/>
              <a:gd name="connsiteX1" fmla="*/ 2126618 w 5693350"/>
              <a:gd name="connsiteY1" fmla="*/ 4120717 h 6121693"/>
              <a:gd name="connsiteX2" fmla="*/ 2126617 w 5693350"/>
              <a:gd name="connsiteY2" fmla="*/ 6108698 h 6121693"/>
              <a:gd name="connsiteX3" fmla="*/ 5337 w 5693350"/>
              <a:gd name="connsiteY3" fmla="*/ 6121027 h 6121693"/>
              <a:gd name="connsiteX4" fmla="*/ 5337 w 5693350"/>
              <a:gd name="connsiteY4" fmla="*/ 4133046 h 6121693"/>
              <a:gd name="connsiteX5" fmla="*/ 3510061 w 5693350"/>
              <a:gd name="connsiteY5" fmla="*/ 1885214 h 6121693"/>
              <a:gd name="connsiteX6" fmla="*/ 4175263 w 5693350"/>
              <a:gd name="connsiteY6" fmla="*/ 6104879 h 6121693"/>
              <a:gd name="connsiteX7" fmla="*/ 2578414 w 5693350"/>
              <a:gd name="connsiteY7" fmla="*/ 6121693 h 6121693"/>
              <a:gd name="connsiteX8" fmla="*/ 2562093 w 5693350"/>
              <a:gd name="connsiteY8" fmla="*/ 3662501 h 6121693"/>
              <a:gd name="connsiteX9" fmla="*/ 349 w 5693350"/>
              <a:gd name="connsiteY9" fmla="*/ 3666711 h 6121693"/>
              <a:gd name="connsiteX10" fmla="*/ 3252 w 5693350"/>
              <a:gd name="connsiteY10" fmla="*/ 2516900 h 6121693"/>
              <a:gd name="connsiteX11" fmla="*/ 3510061 w 5693350"/>
              <a:gd name="connsiteY11" fmla="*/ 1885214 h 6121693"/>
              <a:gd name="connsiteX12" fmla="*/ 5337 w 5693350"/>
              <a:gd name="connsiteY12" fmla="*/ 0 h 6121693"/>
              <a:gd name="connsiteX13" fmla="*/ 5693350 w 5693350"/>
              <a:gd name="connsiteY13" fmla="*/ 0 h 6121693"/>
              <a:gd name="connsiteX14" fmla="*/ 5693350 w 5693350"/>
              <a:gd name="connsiteY14" fmla="*/ 6119813 h 6121693"/>
              <a:gd name="connsiteX15" fmla="*/ 4609433 w 5693350"/>
              <a:gd name="connsiteY15" fmla="*/ 6117190 h 6121693"/>
              <a:gd name="connsiteX16" fmla="*/ 3857192 w 5693350"/>
              <a:gd name="connsiteY16" fmla="*/ 1386187 h 6121693"/>
              <a:gd name="connsiteX17" fmla="*/ 7244 w 5693350"/>
              <a:gd name="connsiteY17" fmla="*/ 2052029 h 6121693"/>
              <a:gd name="connsiteX18" fmla="*/ 5337 w 5693350"/>
              <a:gd name="connsiteY18" fmla="*/ 0 h 6121693"/>
              <a:gd name="connsiteX0" fmla="*/ 4988 w 5693001"/>
              <a:gd name="connsiteY0" fmla="*/ 4133046 h 6121693"/>
              <a:gd name="connsiteX1" fmla="*/ 2126269 w 5693001"/>
              <a:gd name="connsiteY1" fmla="*/ 4120717 h 6121693"/>
              <a:gd name="connsiteX2" fmla="*/ 2126268 w 5693001"/>
              <a:gd name="connsiteY2" fmla="*/ 6108698 h 6121693"/>
              <a:gd name="connsiteX3" fmla="*/ 4988 w 5693001"/>
              <a:gd name="connsiteY3" fmla="*/ 6121027 h 6121693"/>
              <a:gd name="connsiteX4" fmla="*/ 4988 w 5693001"/>
              <a:gd name="connsiteY4" fmla="*/ 4133046 h 6121693"/>
              <a:gd name="connsiteX5" fmla="*/ 3509712 w 5693001"/>
              <a:gd name="connsiteY5" fmla="*/ 1885214 h 6121693"/>
              <a:gd name="connsiteX6" fmla="*/ 4174914 w 5693001"/>
              <a:gd name="connsiteY6" fmla="*/ 6104879 h 6121693"/>
              <a:gd name="connsiteX7" fmla="*/ 2578065 w 5693001"/>
              <a:gd name="connsiteY7" fmla="*/ 6121693 h 6121693"/>
              <a:gd name="connsiteX8" fmla="*/ 2561744 w 5693001"/>
              <a:gd name="connsiteY8" fmla="*/ 3662501 h 6121693"/>
              <a:gd name="connsiteX9" fmla="*/ 0 w 5693001"/>
              <a:gd name="connsiteY9" fmla="*/ 3666711 h 6121693"/>
              <a:gd name="connsiteX10" fmla="*/ 2903 w 5693001"/>
              <a:gd name="connsiteY10" fmla="*/ 2516900 h 6121693"/>
              <a:gd name="connsiteX11" fmla="*/ 3509712 w 5693001"/>
              <a:gd name="connsiteY11" fmla="*/ 1885214 h 6121693"/>
              <a:gd name="connsiteX12" fmla="*/ 4988 w 5693001"/>
              <a:gd name="connsiteY12" fmla="*/ 0 h 6121693"/>
              <a:gd name="connsiteX13" fmla="*/ 5693001 w 5693001"/>
              <a:gd name="connsiteY13" fmla="*/ 0 h 6121693"/>
              <a:gd name="connsiteX14" fmla="*/ 5693001 w 5693001"/>
              <a:gd name="connsiteY14" fmla="*/ 6119813 h 6121693"/>
              <a:gd name="connsiteX15" fmla="*/ 4609084 w 5693001"/>
              <a:gd name="connsiteY15" fmla="*/ 6117190 h 6121693"/>
              <a:gd name="connsiteX16" fmla="*/ 3856843 w 5693001"/>
              <a:gd name="connsiteY16" fmla="*/ 1386187 h 6121693"/>
              <a:gd name="connsiteX17" fmla="*/ 6895 w 5693001"/>
              <a:gd name="connsiteY17" fmla="*/ 2052029 h 6121693"/>
              <a:gd name="connsiteX18" fmla="*/ 4988 w 5693001"/>
              <a:gd name="connsiteY18" fmla="*/ 0 h 6121693"/>
              <a:gd name="connsiteX0" fmla="*/ 2826 w 5690839"/>
              <a:gd name="connsiteY0" fmla="*/ 4133046 h 6121693"/>
              <a:gd name="connsiteX1" fmla="*/ 2124107 w 5690839"/>
              <a:gd name="connsiteY1" fmla="*/ 4120717 h 6121693"/>
              <a:gd name="connsiteX2" fmla="*/ 2124106 w 5690839"/>
              <a:gd name="connsiteY2" fmla="*/ 6108698 h 6121693"/>
              <a:gd name="connsiteX3" fmla="*/ 2826 w 5690839"/>
              <a:gd name="connsiteY3" fmla="*/ 6121027 h 6121693"/>
              <a:gd name="connsiteX4" fmla="*/ 2826 w 5690839"/>
              <a:gd name="connsiteY4" fmla="*/ 4133046 h 6121693"/>
              <a:gd name="connsiteX5" fmla="*/ 3507550 w 5690839"/>
              <a:gd name="connsiteY5" fmla="*/ 1885214 h 6121693"/>
              <a:gd name="connsiteX6" fmla="*/ 4172752 w 5690839"/>
              <a:gd name="connsiteY6" fmla="*/ 6104879 h 6121693"/>
              <a:gd name="connsiteX7" fmla="*/ 2575903 w 5690839"/>
              <a:gd name="connsiteY7" fmla="*/ 6121693 h 6121693"/>
              <a:gd name="connsiteX8" fmla="*/ 2559582 w 5690839"/>
              <a:gd name="connsiteY8" fmla="*/ 3662501 h 6121693"/>
              <a:gd name="connsiteX9" fmla="*/ 6362 w 5690839"/>
              <a:gd name="connsiteY9" fmla="*/ 3666711 h 6121693"/>
              <a:gd name="connsiteX10" fmla="*/ 741 w 5690839"/>
              <a:gd name="connsiteY10" fmla="*/ 2516900 h 6121693"/>
              <a:gd name="connsiteX11" fmla="*/ 3507550 w 5690839"/>
              <a:gd name="connsiteY11" fmla="*/ 1885214 h 6121693"/>
              <a:gd name="connsiteX12" fmla="*/ 2826 w 5690839"/>
              <a:gd name="connsiteY12" fmla="*/ 0 h 6121693"/>
              <a:gd name="connsiteX13" fmla="*/ 5690839 w 5690839"/>
              <a:gd name="connsiteY13" fmla="*/ 0 h 6121693"/>
              <a:gd name="connsiteX14" fmla="*/ 5690839 w 5690839"/>
              <a:gd name="connsiteY14" fmla="*/ 6119813 h 6121693"/>
              <a:gd name="connsiteX15" fmla="*/ 4606922 w 5690839"/>
              <a:gd name="connsiteY15" fmla="*/ 6117190 h 6121693"/>
              <a:gd name="connsiteX16" fmla="*/ 3854681 w 5690839"/>
              <a:gd name="connsiteY16" fmla="*/ 1386187 h 6121693"/>
              <a:gd name="connsiteX17" fmla="*/ 4733 w 5690839"/>
              <a:gd name="connsiteY17" fmla="*/ 2052029 h 6121693"/>
              <a:gd name="connsiteX18" fmla="*/ 2826 w 5690839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63660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6904 w 5694917"/>
              <a:gd name="connsiteY0" fmla="*/ 413304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6904 w 5694917"/>
              <a:gd name="connsiteY4" fmla="*/ 413304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20717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693"/>
              <a:gd name="connsiteX1" fmla="*/ 2128185 w 5694917"/>
              <a:gd name="connsiteY1" fmla="*/ 4103671 h 6121693"/>
              <a:gd name="connsiteX2" fmla="*/ 2128184 w 5694917"/>
              <a:gd name="connsiteY2" fmla="*/ 6108698 h 6121693"/>
              <a:gd name="connsiteX3" fmla="*/ 6904 w 5694917"/>
              <a:gd name="connsiteY3" fmla="*/ 6121027 h 6121693"/>
              <a:gd name="connsiteX4" fmla="*/ 11166 w 5694917"/>
              <a:gd name="connsiteY4" fmla="*/ 4107476 h 6121693"/>
              <a:gd name="connsiteX5" fmla="*/ 3511628 w 5694917"/>
              <a:gd name="connsiteY5" fmla="*/ 1885214 h 6121693"/>
              <a:gd name="connsiteX6" fmla="*/ 4176830 w 5694917"/>
              <a:gd name="connsiteY6" fmla="*/ 6104879 h 6121693"/>
              <a:gd name="connsiteX7" fmla="*/ 2579981 w 5694917"/>
              <a:gd name="connsiteY7" fmla="*/ 6121693 h 6121693"/>
              <a:gd name="connsiteX8" fmla="*/ 2576445 w 5694917"/>
              <a:gd name="connsiteY8" fmla="*/ 3662501 h 6121693"/>
              <a:gd name="connsiteX9" fmla="*/ 10440 w 5694917"/>
              <a:gd name="connsiteY9" fmla="*/ 3666711 h 6121693"/>
              <a:gd name="connsiteX10" fmla="*/ 557 w 5694917"/>
              <a:gd name="connsiteY10" fmla="*/ 2516900 h 6121693"/>
              <a:gd name="connsiteX11" fmla="*/ 3511628 w 5694917"/>
              <a:gd name="connsiteY11" fmla="*/ 1885214 h 6121693"/>
              <a:gd name="connsiteX12" fmla="*/ 6904 w 5694917"/>
              <a:gd name="connsiteY12" fmla="*/ 0 h 6121693"/>
              <a:gd name="connsiteX13" fmla="*/ 5694917 w 5694917"/>
              <a:gd name="connsiteY13" fmla="*/ 0 h 6121693"/>
              <a:gd name="connsiteX14" fmla="*/ 5694917 w 5694917"/>
              <a:gd name="connsiteY14" fmla="*/ 6119813 h 6121693"/>
              <a:gd name="connsiteX15" fmla="*/ 4611000 w 5694917"/>
              <a:gd name="connsiteY15" fmla="*/ 6117190 h 6121693"/>
              <a:gd name="connsiteX16" fmla="*/ 3858759 w 5694917"/>
              <a:gd name="connsiteY16" fmla="*/ 1386187 h 6121693"/>
              <a:gd name="connsiteX17" fmla="*/ 8811 w 5694917"/>
              <a:gd name="connsiteY17" fmla="*/ 2052029 h 6121693"/>
              <a:gd name="connsiteX18" fmla="*/ 6904 w 5694917"/>
              <a:gd name="connsiteY18" fmla="*/ 0 h 6121693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6830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79981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28185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0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6335861"/>
              <a:gd name="connsiteY0" fmla="*/ 4107476 h 6121027"/>
              <a:gd name="connsiteX1" fmla="*/ 2139944 w 6335861"/>
              <a:gd name="connsiteY1" fmla="*/ 4103671 h 6121027"/>
              <a:gd name="connsiteX2" fmla="*/ 2128184 w 6335861"/>
              <a:gd name="connsiteY2" fmla="*/ 6108698 h 6121027"/>
              <a:gd name="connsiteX3" fmla="*/ 6904 w 6335861"/>
              <a:gd name="connsiteY3" fmla="*/ 6121027 h 6121027"/>
              <a:gd name="connsiteX4" fmla="*/ 11166 w 6335861"/>
              <a:gd name="connsiteY4" fmla="*/ 4107476 h 6121027"/>
              <a:gd name="connsiteX5" fmla="*/ 3511628 w 6335861"/>
              <a:gd name="connsiteY5" fmla="*/ 1885214 h 6121027"/>
              <a:gd name="connsiteX6" fmla="*/ 4172568 w 6335861"/>
              <a:gd name="connsiteY6" fmla="*/ 6104879 h 6121027"/>
              <a:gd name="connsiteX7" fmla="*/ 2584243 w 6335861"/>
              <a:gd name="connsiteY7" fmla="*/ 6108908 h 6121027"/>
              <a:gd name="connsiteX8" fmla="*/ 2576445 w 6335861"/>
              <a:gd name="connsiteY8" fmla="*/ 3662501 h 6121027"/>
              <a:gd name="connsiteX9" fmla="*/ 10440 w 6335861"/>
              <a:gd name="connsiteY9" fmla="*/ 3666711 h 6121027"/>
              <a:gd name="connsiteX10" fmla="*/ 557 w 6335861"/>
              <a:gd name="connsiteY10" fmla="*/ 2516900 h 6121027"/>
              <a:gd name="connsiteX11" fmla="*/ 3511628 w 6335861"/>
              <a:gd name="connsiteY11" fmla="*/ 1885214 h 6121027"/>
              <a:gd name="connsiteX12" fmla="*/ 6904 w 6335861"/>
              <a:gd name="connsiteY12" fmla="*/ 0 h 6121027"/>
              <a:gd name="connsiteX13" fmla="*/ 6335861 w 6335861"/>
              <a:gd name="connsiteY13" fmla="*/ 101619 h 6121027"/>
              <a:gd name="connsiteX14" fmla="*/ 5694917 w 6335861"/>
              <a:gd name="connsiteY14" fmla="*/ 6119813 h 6121027"/>
              <a:gd name="connsiteX15" fmla="*/ 4611000 w 6335861"/>
              <a:gd name="connsiteY15" fmla="*/ 6117190 h 6121027"/>
              <a:gd name="connsiteX16" fmla="*/ 3858759 w 6335861"/>
              <a:gd name="connsiteY16" fmla="*/ 1386187 h 6121027"/>
              <a:gd name="connsiteX17" fmla="*/ 8811 w 6335861"/>
              <a:gd name="connsiteY17" fmla="*/ 2052029 h 6121027"/>
              <a:gd name="connsiteX18" fmla="*/ 6904 w 6335861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4225437 w 5694917"/>
              <a:gd name="connsiteY13" fmla="*/ 781687 h 6121027"/>
              <a:gd name="connsiteX14" fmla="*/ 5694917 w 5694917"/>
              <a:gd name="connsiteY14" fmla="*/ 6119813 h 6121027"/>
              <a:gd name="connsiteX15" fmla="*/ 4611000 w 5694917"/>
              <a:gd name="connsiteY15" fmla="*/ 6117190 h 6121027"/>
              <a:gd name="connsiteX16" fmla="*/ 3858759 w 5694917"/>
              <a:gd name="connsiteY16" fmla="*/ 1386187 h 6121027"/>
              <a:gd name="connsiteX17" fmla="*/ 8811 w 5694917"/>
              <a:gd name="connsiteY17" fmla="*/ 2052029 h 6121027"/>
              <a:gd name="connsiteX18" fmla="*/ 6904 w 5694917"/>
              <a:gd name="connsiteY18" fmla="*/ 0 h 6121027"/>
              <a:gd name="connsiteX0" fmla="*/ 11166 w 5694917"/>
              <a:gd name="connsiteY0" fmla="*/ 4107476 h 6121027"/>
              <a:gd name="connsiteX1" fmla="*/ 2139944 w 5694917"/>
              <a:gd name="connsiteY1" fmla="*/ 4103671 h 6121027"/>
              <a:gd name="connsiteX2" fmla="*/ 2128184 w 5694917"/>
              <a:gd name="connsiteY2" fmla="*/ 6108698 h 6121027"/>
              <a:gd name="connsiteX3" fmla="*/ 6904 w 5694917"/>
              <a:gd name="connsiteY3" fmla="*/ 6121027 h 6121027"/>
              <a:gd name="connsiteX4" fmla="*/ 11166 w 5694917"/>
              <a:gd name="connsiteY4" fmla="*/ 4107476 h 6121027"/>
              <a:gd name="connsiteX5" fmla="*/ 3511628 w 5694917"/>
              <a:gd name="connsiteY5" fmla="*/ 1885214 h 6121027"/>
              <a:gd name="connsiteX6" fmla="*/ 4172568 w 5694917"/>
              <a:gd name="connsiteY6" fmla="*/ 6104879 h 6121027"/>
              <a:gd name="connsiteX7" fmla="*/ 2584243 w 5694917"/>
              <a:gd name="connsiteY7" fmla="*/ 6108908 h 6121027"/>
              <a:gd name="connsiteX8" fmla="*/ 2576445 w 5694917"/>
              <a:gd name="connsiteY8" fmla="*/ 3662501 h 6121027"/>
              <a:gd name="connsiteX9" fmla="*/ 10440 w 5694917"/>
              <a:gd name="connsiteY9" fmla="*/ 3666711 h 6121027"/>
              <a:gd name="connsiteX10" fmla="*/ 557 w 5694917"/>
              <a:gd name="connsiteY10" fmla="*/ 2516900 h 6121027"/>
              <a:gd name="connsiteX11" fmla="*/ 3511628 w 5694917"/>
              <a:gd name="connsiteY11" fmla="*/ 1885214 h 6121027"/>
              <a:gd name="connsiteX12" fmla="*/ 6904 w 5694917"/>
              <a:gd name="connsiteY12" fmla="*/ 0 h 6121027"/>
              <a:gd name="connsiteX13" fmla="*/ 5694917 w 5694917"/>
              <a:gd name="connsiteY13" fmla="*/ 6119813 h 6121027"/>
              <a:gd name="connsiteX14" fmla="*/ 4611000 w 5694917"/>
              <a:gd name="connsiteY14" fmla="*/ 6117190 h 6121027"/>
              <a:gd name="connsiteX15" fmla="*/ 3858759 w 5694917"/>
              <a:gd name="connsiteY15" fmla="*/ 1386187 h 6121027"/>
              <a:gd name="connsiteX16" fmla="*/ 8811 w 5694917"/>
              <a:gd name="connsiteY16" fmla="*/ 2052029 h 6121027"/>
              <a:gd name="connsiteX17" fmla="*/ 6904 w 5694917"/>
              <a:gd name="connsiteY17" fmla="*/ 0 h 6121027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8811 w 5694917"/>
              <a:gd name="connsiteY12" fmla="*/ 665842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16" fmla="*/ 8811 w 5694917"/>
              <a:gd name="connsiteY16" fmla="*/ 665842 h 4734840"/>
              <a:gd name="connsiteX0" fmla="*/ 11166 w 5694917"/>
              <a:gd name="connsiteY0" fmla="*/ 2721289 h 4734840"/>
              <a:gd name="connsiteX1" fmla="*/ 2139944 w 5694917"/>
              <a:gd name="connsiteY1" fmla="*/ 2717484 h 4734840"/>
              <a:gd name="connsiteX2" fmla="*/ 2128184 w 5694917"/>
              <a:gd name="connsiteY2" fmla="*/ 4722511 h 4734840"/>
              <a:gd name="connsiteX3" fmla="*/ 6904 w 5694917"/>
              <a:gd name="connsiteY3" fmla="*/ 4734840 h 4734840"/>
              <a:gd name="connsiteX4" fmla="*/ 11166 w 5694917"/>
              <a:gd name="connsiteY4" fmla="*/ 2721289 h 4734840"/>
              <a:gd name="connsiteX5" fmla="*/ 3511628 w 5694917"/>
              <a:gd name="connsiteY5" fmla="*/ 499027 h 4734840"/>
              <a:gd name="connsiteX6" fmla="*/ 4172568 w 5694917"/>
              <a:gd name="connsiteY6" fmla="*/ 4718692 h 4734840"/>
              <a:gd name="connsiteX7" fmla="*/ 2584243 w 5694917"/>
              <a:gd name="connsiteY7" fmla="*/ 4722721 h 4734840"/>
              <a:gd name="connsiteX8" fmla="*/ 2576445 w 5694917"/>
              <a:gd name="connsiteY8" fmla="*/ 2276314 h 4734840"/>
              <a:gd name="connsiteX9" fmla="*/ 10440 w 5694917"/>
              <a:gd name="connsiteY9" fmla="*/ 2280524 h 4734840"/>
              <a:gd name="connsiteX10" fmla="*/ 557 w 5694917"/>
              <a:gd name="connsiteY10" fmla="*/ 1130713 h 4734840"/>
              <a:gd name="connsiteX11" fmla="*/ 3511628 w 5694917"/>
              <a:gd name="connsiteY11" fmla="*/ 499027 h 4734840"/>
              <a:gd name="connsiteX12" fmla="*/ 3858759 w 5694917"/>
              <a:gd name="connsiteY12" fmla="*/ 0 h 4734840"/>
              <a:gd name="connsiteX13" fmla="*/ 5694917 w 5694917"/>
              <a:gd name="connsiteY13" fmla="*/ 4733626 h 4734840"/>
              <a:gd name="connsiteX14" fmla="*/ 4611000 w 5694917"/>
              <a:gd name="connsiteY14" fmla="*/ 4731003 h 4734840"/>
              <a:gd name="connsiteX15" fmla="*/ 3858759 w 5694917"/>
              <a:gd name="connsiteY15" fmla="*/ 0 h 4734840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5694917"/>
              <a:gd name="connsiteY0" fmla="*/ 2222262 h 4235813"/>
              <a:gd name="connsiteX1" fmla="*/ 2139944 w 5694917"/>
              <a:gd name="connsiteY1" fmla="*/ 2218457 h 4235813"/>
              <a:gd name="connsiteX2" fmla="*/ 2128184 w 5694917"/>
              <a:gd name="connsiteY2" fmla="*/ 4223484 h 4235813"/>
              <a:gd name="connsiteX3" fmla="*/ 6904 w 5694917"/>
              <a:gd name="connsiteY3" fmla="*/ 4235813 h 4235813"/>
              <a:gd name="connsiteX4" fmla="*/ 11166 w 5694917"/>
              <a:gd name="connsiteY4" fmla="*/ 2222262 h 4235813"/>
              <a:gd name="connsiteX5" fmla="*/ 3511628 w 5694917"/>
              <a:gd name="connsiteY5" fmla="*/ 0 h 4235813"/>
              <a:gd name="connsiteX6" fmla="*/ 4172568 w 5694917"/>
              <a:gd name="connsiteY6" fmla="*/ 4219665 h 4235813"/>
              <a:gd name="connsiteX7" fmla="*/ 2584243 w 5694917"/>
              <a:gd name="connsiteY7" fmla="*/ 4223694 h 4235813"/>
              <a:gd name="connsiteX8" fmla="*/ 2576445 w 5694917"/>
              <a:gd name="connsiteY8" fmla="*/ 1777287 h 4235813"/>
              <a:gd name="connsiteX9" fmla="*/ 10440 w 5694917"/>
              <a:gd name="connsiteY9" fmla="*/ 1781497 h 4235813"/>
              <a:gd name="connsiteX10" fmla="*/ 557 w 5694917"/>
              <a:gd name="connsiteY10" fmla="*/ 631686 h 4235813"/>
              <a:gd name="connsiteX11" fmla="*/ 3511628 w 5694917"/>
              <a:gd name="connsiteY11" fmla="*/ 0 h 4235813"/>
              <a:gd name="connsiteX12" fmla="*/ 4611000 w 5694917"/>
              <a:gd name="connsiteY12" fmla="*/ 4231976 h 4235813"/>
              <a:gd name="connsiteX13" fmla="*/ 5694917 w 5694917"/>
              <a:gd name="connsiteY13" fmla="*/ 4234599 h 4235813"/>
              <a:gd name="connsiteX14" fmla="*/ 4611000 w 5694917"/>
              <a:gd name="connsiteY14" fmla="*/ 4231976 h 4235813"/>
              <a:gd name="connsiteX0" fmla="*/ 11166 w 4172568"/>
              <a:gd name="connsiteY0" fmla="*/ 2222262 h 4235813"/>
              <a:gd name="connsiteX1" fmla="*/ 2139944 w 4172568"/>
              <a:gd name="connsiteY1" fmla="*/ 2218457 h 4235813"/>
              <a:gd name="connsiteX2" fmla="*/ 2128184 w 4172568"/>
              <a:gd name="connsiteY2" fmla="*/ 4223484 h 4235813"/>
              <a:gd name="connsiteX3" fmla="*/ 6904 w 4172568"/>
              <a:gd name="connsiteY3" fmla="*/ 4235813 h 4235813"/>
              <a:gd name="connsiteX4" fmla="*/ 11166 w 4172568"/>
              <a:gd name="connsiteY4" fmla="*/ 2222262 h 4235813"/>
              <a:gd name="connsiteX5" fmla="*/ 3511628 w 4172568"/>
              <a:gd name="connsiteY5" fmla="*/ 0 h 4235813"/>
              <a:gd name="connsiteX6" fmla="*/ 4172568 w 4172568"/>
              <a:gd name="connsiteY6" fmla="*/ 4219665 h 4235813"/>
              <a:gd name="connsiteX7" fmla="*/ 2584243 w 4172568"/>
              <a:gd name="connsiteY7" fmla="*/ 4223694 h 4235813"/>
              <a:gd name="connsiteX8" fmla="*/ 2576445 w 4172568"/>
              <a:gd name="connsiteY8" fmla="*/ 1777287 h 4235813"/>
              <a:gd name="connsiteX9" fmla="*/ 10440 w 4172568"/>
              <a:gd name="connsiteY9" fmla="*/ 1781497 h 4235813"/>
              <a:gd name="connsiteX10" fmla="*/ 557 w 4172568"/>
              <a:gd name="connsiteY10" fmla="*/ 631686 h 4235813"/>
              <a:gd name="connsiteX11" fmla="*/ 3511628 w 4172568"/>
              <a:gd name="connsiteY11" fmla="*/ 0 h 4235813"/>
              <a:gd name="connsiteX0" fmla="*/ 11166 w 4172568"/>
              <a:gd name="connsiteY0" fmla="*/ 1590576 h 3604127"/>
              <a:gd name="connsiteX1" fmla="*/ 2139944 w 4172568"/>
              <a:gd name="connsiteY1" fmla="*/ 1586771 h 3604127"/>
              <a:gd name="connsiteX2" fmla="*/ 2128184 w 4172568"/>
              <a:gd name="connsiteY2" fmla="*/ 3591798 h 3604127"/>
              <a:gd name="connsiteX3" fmla="*/ 6904 w 4172568"/>
              <a:gd name="connsiteY3" fmla="*/ 3604127 h 3604127"/>
              <a:gd name="connsiteX4" fmla="*/ 11166 w 4172568"/>
              <a:gd name="connsiteY4" fmla="*/ 1590576 h 3604127"/>
              <a:gd name="connsiteX5" fmla="*/ 557 w 4172568"/>
              <a:gd name="connsiteY5" fmla="*/ 0 h 3604127"/>
              <a:gd name="connsiteX6" fmla="*/ 4172568 w 4172568"/>
              <a:gd name="connsiteY6" fmla="*/ 3587979 h 3604127"/>
              <a:gd name="connsiteX7" fmla="*/ 2584243 w 4172568"/>
              <a:gd name="connsiteY7" fmla="*/ 3592008 h 3604127"/>
              <a:gd name="connsiteX8" fmla="*/ 2576445 w 4172568"/>
              <a:gd name="connsiteY8" fmla="*/ 1145601 h 3604127"/>
              <a:gd name="connsiteX9" fmla="*/ 10440 w 4172568"/>
              <a:gd name="connsiteY9" fmla="*/ 1149811 h 3604127"/>
              <a:gd name="connsiteX10" fmla="*/ 557 w 4172568"/>
              <a:gd name="connsiteY10" fmla="*/ 0 h 3604127"/>
              <a:gd name="connsiteX0" fmla="*/ 4262 w 4165664"/>
              <a:gd name="connsiteY0" fmla="*/ 444975 h 2458526"/>
              <a:gd name="connsiteX1" fmla="*/ 2133040 w 4165664"/>
              <a:gd name="connsiteY1" fmla="*/ 441170 h 2458526"/>
              <a:gd name="connsiteX2" fmla="*/ 2121280 w 4165664"/>
              <a:gd name="connsiteY2" fmla="*/ 2446197 h 2458526"/>
              <a:gd name="connsiteX3" fmla="*/ 0 w 4165664"/>
              <a:gd name="connsiteY3" fmla="*/ 2458526 h 2458526"/>
              <a:gd name="connsiteX4" fmla="*/ 4262 w 4165664"/>
              <a:gd name="connsiteY4" fmla="*/ 444975 h 2458526"/>
              <a:gd name="connsiteX5" fmla="*/ 3536 w 4165664"/>
              <a:gd name="connsiteY5" fmla="*/ 4210 h 2458526"/>
              <a:gd name="connsiteX6" fmla="*/ 4165664 w 4165664"/>
              <a:gd name="connsiteY6" fmla="*/ 2442378 h 2458526"/>
              <a:gd name="connsiteX7" fmla="*/ 2577339 w 4165664"/>
              <a:gd name="connsiteY7" fmla="*/ 2446407 h 2458526"/>
              <a:gd name="connsiteX8" fmla="*/ 2569541 w 4165664"/>
              <a:gd name="connsiteY8" fmla="*/ 0 h 2458526"/>
              <a:gd name="connsiteX9" fmla="*/ 3536 w 4165664"/>
              <a:gd name="connsiteY9" fmla="*/ 4210 h 2458526"/>
              <a:gd name="connsiteX0" fmla="*/ 4262 w 2577339"/>
              <a:gd name="connsiteY0" fmla="*/ 444975 h 2458526"/>
              <a:gd name="connsiteX1" fmla="*/ 2133040 w 2577339"/>
              <a:gd name="connsiteY1" fmla="*/ 441170 h 2458526"/>
              <a:gd name="connsiteX2" fmla="*/ 2121280 w 2577339"/>
              <a:gd name="connsiteY2" fmla="*/ 2446197 h 2458526"/>
              <a:gd name="connsiteX3" fmla="*/ 0 w 2577339"/>
              <a:gd name="connsiteY3" fmla="*/ 2458526 h 2458526"/>
              <a:gd name="connsiteX4" fmla="*/ 4262 w 2577339"/>
              <a:gd name="connsiteY4" fmla="*/ 444975 h 2458526"/>
              <a:gd name="connsiteX5" fmla="*/ 3536 w 2577339"/>
              <a:gd name="connsiteY5" fmla="*/ 4210 h 2458526"/>
              <a:gd name="connsiteX6" fmla="*/ 2577339 w 2577339"/>
              <a:gd name="connsiteY6" fmla="*/ 2446407 h 2458526"/>
              <a:gd name="connsiteX7" fmla="*/ 2569541 w 2577339"/>
              <a:gd name="connsiteY7" fmla="*/ 0 h 2458526"/>
              <a:gd name="connsiteX8" fmla="*/ 3536 w 2577339"/>
              <a:gd name="connsiteY8" fmla="*/ 4210 h 2458526"/>
              <a:gd name="connsiteX0" fmla="*/ 4262 w 2569541"/>
              <a:gd name="connsiteY0" fmla="*/ 444975 h 2458526"/>
              <a:gd name="connsiteX1" fmla="*/ 2133040 w 2569541"/>
              <a:gd name="connsiteY1" fmla="*/ 441170 h 2458526"/>
              <a:gd name="connsiteX2" fmla="*/ 2121280 w 2569541"/>
              <a:gd name="connsiteY2" fmla="*/ 2446197 h 2458526"/>
              <a:gd name="connsiteX3" fmla="*/ 0 w 2569541"/>
              <a:gd name="connsiteY3" fmla="*/ 2458526 h 2458526"/>
              <a:gd name="connsiteX4" fmla="*/ 4262 w 2569541"/>
              <a:gd name="connsiteY4" fmla="*/ 444975 h 2458526"/>
              <a:gd name="connsiteX5" fmla="*/ 3536 w 2569541"/>
              <a:gd name="connsiteY5" fmla="*/ 4210 h 2458526"/>
              <a:gd name="connsiteX6" fmla="*/ 2569541 w 2569541"/>
              <a:gd name="connsiteY6" fmla="*/ 0 h 2458526"/>
              <a:gd name="connsiteX7" fmla="*/ 3536 w 2569541"/>
              <a:gd name="connsiteY7" fmla="*/ 4210 h 2458526"/>
              <a:gd name="connsiteX0" fmla="*/ 4262 w 2133040"/>
              <a:gd name="connsiteY0" fmla="*/ 3805 h 2017356"/>
              <a:gd name="connsiteX1" fmla="*/ 2133040 w 2133040"/>
              <a:gd name="connsiteY1" fmla="*/ 0 h 2017356"/>
              <a:gd name="connsiteX2" fmla="*/ 2121280 w 2133040"/>
              <a:gd name="connsiteY2" fmla="*/ 2005027 h 2017356"/>
              <a:gd name="connsiteX3" fmla="*/ 0 w 2133040"/>
              <a:gd name="connsiteY3" fmla="*/ 2017356 h 2017356"/>
              <a:gd name="connsiteX4" fmla="*/ 4262 w 2133040"/>
              <a:gd name="connsiteY4" fmla="*/ 3805 h 20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040" h="2017356">
                <a:moveTo>
                  <a:pt x="4262" y="3805"/>
                </a:moveTo>
                <a:lnTo>
                  <a:pt x="2133040" y="0"/>
                </a:lnTo>
                <a:cubicBezTo>
                  <a:pt x="2133040" y="662660"/>
                  <a:pt x="2121280" y="1342367"/>
                  <a:pt x="2121280" y="2005027"/>
                </a:cubicBezTo>
                <a:lnTo>
                  <a:pt x="0" y="2017356"/>
                </a:lnTo>
                <a:cubicBezTo>
                  <a:pt x="1421" y="1346172"/>
                  <a:pt x="2841" y="674989"/>
                  <a:pt x="4262" y="3805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5400600" cy="2448272"/>
          </a:xfrm>
        </p:spPr>
        <p:txBody>
          <a:bodyPr t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184" y="260648"/>
            <a:ext cx="2664296" cy="5184576"/>
          </a:xfrm>
        </p:spPr>
        <p:txBody>
          <a:bodyPr anchor="t" anchorCtr="0"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6059872"/>
            <a:ext cx="1656184" cy="382352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059872"/>
            <a:ext cx="2088232" cy="367324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endParaRPr lang="is-I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4" y="5763252"/>
            <a:ext cx="2386256" cy="7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712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nu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447" y="1605929"/>
            <a:ext cx="5300867" cy="5279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5400600" cy="1080120"/>
          </a:xfrm>
        </p:spPr>
        <p:txBody>
          <a:bodyPr tIns="0" anchor="t" anchorCtr="0"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+mj-lt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5400600" cy="1872208"/>
          </a:xfrm>
        </p:spPr>
        <p:txBody>
          <a:bodyPr anchor="t" anchorCtr="0"/>
          <a:lstStyle>
            <a:lvl1pPr marL="0" indent="0" algn="l">
              <a:buNone/>
              <a:defRPr b="0" i="0">
                <a:solidFill>
                  <a:srgbClr val="C2C0B3"/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86421"/>
            <a:ext cx="2386256" cy="74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021288"/>
            <a:ext cx="1152128" cy="382352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021288"/>
            <a:ext cx="2016224" cy="367324"/>
          </a:xfrm>
          <a:prstGeom prst="rect">
            <a:avLst/>
          </a:prstGeom>
        </p:spPr>
        <p:txBody>
          <a:bodyPr anchor="ctr"/>
          <a:lstStyle>
            <a:lvl1pPr algn="l">
              <a:defRPr sz="900" b="1" i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endParaRPr lang="is-I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19672" y="6093296"/>
            <a:ext cx="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0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 Narrow"/>
                <a:cs typeface="Arial Narrow"/>
              </a:defRPr>
            </a:lvl1pPr>
          </a:lstStyle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96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486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244280" cy="53285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172272" cy="53285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3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79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245868" cy="7200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245868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175447" cy="71177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75447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4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482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1" y="3789040"/>
            <a:ext cx="2771800" cy="3068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19" y="331196"/>
            <a:ext cx="6912769" cy="28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56895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448251"/>
            <a:ext cx="432048" cy="221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rgbClr val="557122"/>
                </a:solidFill>
              </a:defRPr>
            </a:lvl1pPr>
          </a:lstStyle>
          <a:p>
            <a:fld id="{5CBCBD7C-E9B5-4503-A284-DDAA84C39C8C}" type="slidenum">
              <a:rPr lang="is-IS" smtClean="0"/>
              <a:t>‹#›</a:t>
            </a:fld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689" y="316824"/>
            <a:ext cx="1546003" cy="48019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4392" y="6448250"/>
            <a:ext cx="28956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is-I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51520" y="6448250"/>
            <a:ext cx="1224136" cy="2211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000000"/>
                </a:solidFill>
              </a:defRPr>
            </a:lvl1pPr>
          </a:lstStyle>
          <a:p>
            <a:fld id="{3ACF5DDA-E438-4444-889A-313FBAE22198}" type="datetimeFigureOut">
              <a:rPr lang="is-IS" smtClean="0"/>
              <a:t>19.2.2015</a:t>
            </a:fld>
            <a:endParaRPr lang="is-I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7046" y="755978"/>
            <a:ext cx="684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 Narrow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557122"/>
        </a:buClr>
        <a:buFont typeface="Lucida Grande"/>
        <a:buChar char="■"/>
        <a:defRPr sz="20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536575" indent="-268288" algn="l" defTabSz="914400" rtl="0" eaLnBrk="1" latinLnBrk="0" hangingPunct="1">
        <a:spcBef>
          <a:spcPct val="20000"/>
        </a:spcBef>
        <a:buClr>
          <a:srgbClr val="55712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55712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55712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1255713" indent="-182563" algn="l" defTabSz="914400" rtl="0" eaLnBrk="1" latinLnBrk="0" hangingPunct="1">
        <a:spcBef>
          <a:spcPct val="20000"/>
        </a:spcBef>
        <a:buClr>
          <a:srgbClr val="557122"/>
        </a:buClr>
        <a:buFont typeface="Arial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Arial Unicode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184" y="260648"/>
            <a:ext cx="2915816" cy="2664296"/>
          </a:xfrm>
        </p:spPr>
        <p:txBody>
          <a:bodyPr>
            <a:normAutofit/>
          </a:bodyPr>
          <a:lstStyle/>
          <a:p>
            <a:r>
              <a:rPr lang="is-IS" sz="2800" b="0" smtClean="0"/>
              <a:t>Samspil skipulagsstefnu </a:t>
            </a:r>
            <a:br>
              <a:rPr lang="is-IS" sz="2800" b="0" smtClean="0"/>
            </a:br>
            <a:r>
              <a:rPr lang="is-IS" sz="2800" b="0" smtClean="0"/>
              <a:t>og stefnu í samgöngumálum</a:t>
            </a:r>
            <a:endParaRPr lang="is-IS" sz="2800" b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184" y="2078181"/>
            <a:ext cx="2915816" cy="768929"/>
          </a:xfrm>
        </p:spPr>
        <p:txBody>
          <a:bodyPr>
            <a:normAutofit/>
          </a:bodyPr>
          <a:lstStyle/>
          <a:p>
            <a:r>
              <a:rPr lang="is-IS" sz="1800" smtClean="0"/>
              <a:t>Ásdís Hlökk Theodórsdóttir</a:t>
            </a:r>
          </a:p>
          <a:p>
            <a:r>
              <a:rPr lang="is-IS" sz="1800" smtClean="0"/>
              <a:t>Samgönguþing 19.2.2015</a:t>
            </a:r>
            <a:endParaRPr lang="is-I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02" y="260648"/>
            <a:ext cx="5792394" cy="62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b="0" smtClean="0"/>
              <a:t>Samspil skipulagsstefnu og samgöngustefnu – nokkur dæmi</a:t>
            </a:r>
            <a:endParaRPr lang="is-IS" b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47" y="1016616"/>
            <a:ext cx="4000124" cy="1996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69" y="1016616"/>
            <a:ext cx="3470642" cy="2333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25" y="3946790"/>
            <a:ext cx="3603986" cy="2624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061" y="4158804"/>
            <a:ext cx="4000124" cy="2119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220" y="3349408"/>
            <a:ext cx="420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i="1" smtClean="0"/>
              <a:t>Hugmyndir um meginkjarna og vinnusóknar- og þjónustusvæði. </a:t>
            </a:r>
          </a:p>
          <a:p>
            <a:r>
              <a:rPr lang="is-IS" sz="1200" i="1" smtClean="0"/>
              <a:t>Tillaga að Landsskipulagsstefnu 2015-2026.</a:t>
            </a:r>
            <a:endParaRPr lang="is-IS" sz="1200" i="1"/>
          </a:p>
        </p:txBody>
      </p:sp>
      <p:sp>
        <p:nvSpPr>
          <p:cNvPr id="13" name="Rectangle 12"/>
          <p:cNvSpPr/>
          <p:nvPr/>
        </p:nvSpPr>
        <p:spPr>
          <a:xfrm>
            <a:off x="4878288" y="6278245"/>
            <a:ext cx="413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i="1" smtClean="0"/>
              <a:t>Hugmyndir um æskilegt gatnanet í þéttbýli </a:t>
            </a:r>
            <a:br>
              <a:rPr lang="is-IS" sz="1200" i="1" smtClean="0"/>
            </a:br>
            <a:r>
              <a:rPr lang="is-IS" sz="1200" i="1" smtClean="0"/>
              <a:t>settar fram í leiðbeiningarriti breskra stjórnvalda frá 2010, </a:t>
            </a:r>
            <a:br>
              <a:rPr lang="is-IS" sz="1200" i="1" smtClean="0"/>
            </a:br>
            <a:r>
              <a:rPr lang="is-IS" sz="1200" i="1" smtClean="0"/>
              <a:t>Manual for streets 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978" y="6462367"/>
            <a:ext cx="3635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i="1" baseline="0" smtClean="0"/>
              <a:t>Hugmyndir um lykilþætti fyrir gæði byggðar og lífsgæði.</a:t>
            </a:r>
          </a:p>
          <a:p>
            <a:r>
              <a:rPr lang="is-IS" sz="1200" i="1" baseline="0" smtClean="0"/>
              <a:t>Aðalskipulag Reykjavíkur 2010-2030.</a:t>
            </a:r>
            <a:endParaRPr lang="is-IS" sz="1200" i="1"/>
          </a:p>
        </p:txBody>
      </p:sp>
      <p:sp>
        <p:nvSpPr>
          <p:cNvPr id="15" name="TextBox 14"/>
          <p:cNvSpPr txBox="1"/>
          <p:nvPr/>
        </p:nvSpPr>
        <p:spPr>
          <a:xfrm>
            <a:off x="4911061" y="2954531"/>
            <a:ext cx="402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i="1" smtClean="0"/>
              <a:t>Hugmyndir um meginkjarna, vaxtarmörk, samgöngu- og þróunarása og samgöngumiðuð þróunarsvæði miðuð að hágæða almenningssamgöngum. </a:t>
            </a:r>
          </a:p>
          <a:p>
            <a:r>
              <a:rPr lang="is-IS" sz="1200" i="1" smtClean="0"/>
              <a:t>Tillaga að svæðisskipulagi höfuðborgarsvæðisins 2040.</a:t>
            </a:r>
            <a:endParaRPr lang="is-IS" sz="1200" i="1"/>
          </a:p>
        </p:txBody>
      </p:sp>
    </p:spTree>
    <p:extLst>
      <p:ext uri="{BB962C8B-B14F-4D97-AF65-F5344CB8AC3E}">
        <p14:creationId xmlns:p14="http://schemas.microsoft.com/office/powerpoint/2010/main" val="28550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b="0" smtClean="0"/>
              <a:t>Landsskipulagsstefna – nokkur atriði um aðila, ferli og efni</a:t>
            </a:r>
            <a:endParaRPr lang="is-IS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5534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4000"/>
              </a:lnSpc>
            </a:pPr>
            <a:r>
              <a:rPr lang="is-IS" smtClean="0"/>
              <a:t>Tillaga er unnin af Skipulagsstofnun fyrir hönd umhverfis- og auðlindaráðherra með víðtæku samráði við fjölmarga aðila.</a:t>
            </a:r>
          </a:p>
          <a:p>
            <a:pPr>
              <a:lnSpc>
                <a:spcPct val="124000"/>
              </a:lnSpc>
            </a:pPr>
            <a:r>
              <a:rPr lang="is-IS" smtClean="0"/>
              <a:t>Umhverfis- og auðlindaráðherra ákveður umfang og áherslur stefnunnar hverju sinni, en ávallt skal marka stefnu um skipulagsmál miðhálendisins.</a:t>
            </a:r>
          </a:p>
          <a:p>
            <a:pPr>
              <a:lnSpc>
                <a:spcPct val="124000"/>
              </a:lnSpc>
            </a:pPr>
            <a:r>
              <a:rPr lang="is-IS" smtClean="0"/>
              <a:t>Skal taka til 12 ára tímabils og endurskoðuð að loknum alþingiskosningum.</a:t>
            </a:r>
          </a:p>
          <a:p>
            <a:pPr marL="0" indent="0">
              <a:lnSpc>
                <a:spcPct val="124000"/>
              </a:lnSpc>
              <a:buNone/>
            </a:pPr>
            <a:endParaRPr lang="is-IS"/>
          </a:p>
          <a:p>
            <a:pPr>
              <a:lnSpc>
                <a:spcPct val="124000"/>
              </a:lnSpc>
            </a:pPr>
            <a:r>
              <a:rPr lang="is-IS" smtClean="0"/>
              <a:t>Umhverfis- og auðlindaráðherra setti vinnu við </a:t>
            </a:r>
            <a:br>
              <a:rPr lang="is-IS" smtClean="0"/>
            </a:br>
            <a:r>
              <a:rPr lang="is-IS" smtClean="0"/>
              <a:t>landsskipulagsstefnu af stað haustið 2013.</a:t>
            </a:r>
          </a:p>
          <a:p>
            <a:pPr>
              <a:lnSpc>
                <a:spcPct val="124000"/>
              </a:lnSpc>
            </a:pPr>
            <a:r>
              <a:rPr lang="is-IS" smtClean="0"/>
              <a:t>Tillaga Skipulagsstofnunar að landsskipulagsstefnu </a:t>
            </a:r>
            <a:br>
              <a:rPr lang="is-IS" smtClean="0"/>
            </a:br>
            <a:r>
              <a:rPr lang="is-IS" smtClean="0"/>
              <a:t>var auglýst til kynningar í árslok 2014.</a:t>
            </a:r>
          </a:p>
          <a:p>
            <a:pPr>
              <a:lnSpc>
                <a:spcPct val="124000"/>
              </a:lnSpc>
            </a:pPr>
            <a:r>
              <a:rPr lang="is-IS" smtClean="0"/>
              <a:t>Kynningartíma lauk síðastliðinn föstudag.</a:t>
            </a:r>
          </a:p>
          <a:p>
            <a:pPr>
              <a:lnSpc>
                <a:spcPct val="124000"/>
              </a:lnSpc>
            </a:pPr>
            <a:r>
              <a:rPr lang="is-IS" smtClean="0"/>
              <a:t>Nú unnið úr framkomnum umsögnum og </a:t>
            </a:r>
            <a:br>
              <a:rPr lang="is-IS" smtClean="0"/>
            </a:br>
            <a:r>
              <a:rPr lang="is-IS" smtClean="0"/>
              <a:t>athugasemdum.</a:t>
            </a:r>
          </a:p>
          <a:p>
            <a:pPr>
              <a:lnSpc>
                <a:spcPct val="124000"/>
              </a:lnSpc>
            </a:pPr>
            <a:r>
              <a:rPr lang="is-IS" smtClean="0"/>
              <a:t>Stefnt að því að leggja fram sem tillögu til </a:t>
            </a:r>
            <a:br>
              <a:rPr lang="is-IS" smtClean="0"/>
            </a:br>
            <a:r>
              <a:rPr lang="is-IS" smtClean="0"/>
              <a:t>þingsályktunar á yfirstandandi þingi.</a:t>
            </a:r>
            <a:endParaRPr lang="is-IS"/>
          </a:p>
          <a:p>
            <a:pPr>
              <a:lnSpc>
                <a:spcPct val="124000"/>
              </a:lnSpc>
            </a:pPr>
            <a:endParaRPr lang="is-I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245" y="3294150"/>
            <a:ext cx="2300085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9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933056"/>
            <a:ext cx="4176465" cy="2664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1"/>
          <a:stretch/>
        </p:blipFill>
        <p:spPr>
          <a:xfrm>
            <a:off x="4729819" y="1001803"/>
            <a:ext cx="4184741" cy="2643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1"/>
          <a:stretch/>
        </p:blipFill>
        <p:spPr>
          <a:xfrm>
            <a:off x="4729820" y="3933056"/>
            <a:ext cx="4184740" cy="266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001803"/>
            <a:ext cx="4176465" cy="2643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-2212"/>
            <a:ext cx="7886700" cy="1004015"/>
          </a:xfrm>
        </p:spPr>
        <p:txBody>
          <a:bodyPr>
            <a:normAutofit/>
          </a:bodyPr>
          <a:lstStyle/>
          <a:p>
            <a:r>
              <a:rPr lang="is-IS" sz="2200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Landsskipulagsstefna 2015-2026 - viðfangsefni</a:t>
            </a:r>
            <a:endParaRPr lang="is-IS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987367"/>
            <a:ext cx="4176465" cy="757286"/>
          </a:xfr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818" y="995710"/>
            <a:ext cx="4184741" cy="755037"/>
          </a:xfrm>
          <a:prstGeom prst="rect">
            <a:avLst/>
          </a:prstGeom>
        </p:spPr>
      </p:pic>
      <p:pic>
        <p:nvPicPr>
          <p:cNvPr id="21" name="Content Placeholder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933056"/>
            <a:ext cx="4176465" cy="741805"/>
          </a:xfrm>
          <a:prstGeom prst="rect">
            <a:avLst/>
          </a:prstGeom>
        </p:spPr>
      </p:pic>
      <p:pic>
        <p:nvPicPr>
          <p:cNvPr id="22" name="Content Placeholder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819" y="3933056"/>
            <a:ext cx="4184741" cy="7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852" y="445496"/>
            <a:ext cx="6912769" cy="60225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0" smtClean="0"/>
              <a:t>Landsskipulagsstefna 2015-2026</a:t>
            </a:r>
            <a:br>
              <a:rPr lang="pt-BR" sz="2400" b="0" smtClean="0"/>
            </a:br>
            <a:r>
              <a:rPr lang="pt-BR" sz="2400" b="0" smtClean="0"/>
              <a:t>Stefna </a:t>
            </a:r>
            <a:r>
              <a:rPr lang="pt-BR" sz="2400" b="0" dirty="0"/>
              <a:t>um skipulag á miðhálendi Íslands</a:t>
            </a:r>
            <a:endParaRPr lang="en-US" sz="2400" b="0" dirty="0"/>
          </a:p>
        </p:txBody>
      </p:sp>
      <p:sp>
        <p:nvSpPr>
          <p:cNvPr id="4" name="Rectangle 3"/>
          <p:cNvSpPr/>
          <p:nvPr/>
        </p:nvSpPr>
        <p:spPr>
          <a:xfrm>
            <a:off x="8254458" y="0"/>
            <a:ext cx="889541" cy="6858000"/>
          </a:xfrm>
          <a:prstGeom prst="rect">
            <a:avLst/>
          </a:prstGeom>
          <a:solidFill>
            <a:srgbClr val="6372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fjal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8" y="125413"/>
            <a:ext cx="1224188" cy="122418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5802" y="1585293"/>
            <a:ext cx="757459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rgbClr val="557122"/>
              </a:buClr>
              <a:buFont typeface="Lucida Grande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1pPr>
            <a:lvl2pPr marL="536575" indent="-268288" algn="l" defTabSz="914400" rtl="0" eaLnBrk="1" latinLnBrk="0" hangingPunct="1">
              <a:spcBef>
                <a:spcPct val="20000"/>
              </a:spcBef>
              <a:buClr>
                <a:srgbClr val="55712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2pPr>
            <a:lvl3pPr marL="804863" indent="-268288" algn="l" defTabSz="914400" rtl="0" eaLnBrk="1" latinLnBrk="0" hangingPunct="1">
              <a:spcBef>
                <a:spcPct val="20000"/>
              </a:spcBef>
              <a:buClr>
                <a:srgbClr val="55712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3pPr>
            <a:lvl4pPr marL="1073150" indent="-268288" algn="l" defTabSz="914400" rtl="0" eaLnBrk="1" latinLnBrk="0" hangingPunct="1">
              <a:spcBef>
                <a:spcPct val="20000"/>
              </a:spcBef>
              <a:buClr>
                <a:srgbClr val="55712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4pPr>
            <a:lvl5pPr marL="1255713" indent="-182563" algn="l" defTabSz="914400" rtl="0" eaLnBrk="1" latinLnBrk="0" hangingPunct="1">
              <a:spcBef>
                <a:spcPct val="20000"/>
              </a:spcBef>
              <a:buClr>
                <a:srgbClr val="557122"/>
              </a:buClr>
              <a:buFont typeface="Arial" pitchFamily="34" charset="0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 Unicode M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is-IS" sz="1800" smtClean="0">
                <a:solidFill>
                  <a:sysClr val="windowText" lastClr="000000"/>
                </a:solidFill>
              </a:rPr>
              <a:t>Yfirmarkmið </a:t>
            </a:r>
            <a:endParaRPr lang="is-IS" sz="1800" dirty="0" smtClean="0">
              <a:solidFill>
                <a:sysClr val="windowText" lastClr="000000"/>
              </a:solidFill>
            </a:endParaRPr>
          </a:p>
          <a:p>
            <a:pPr marL="171450" lvl="1" indent="-1714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is-IS" sz="1600" dirty="0" smtClean="0">
                <a:solidFill>
                  <a:sysClr val="windowText" lastClr="000000"/>
                </a:solidFill>
              </a:rPr>
              <a:t>Staðinn verði vörður um náttúru og landslag miðhálendisins vegna náttúruverndargildis og mikilvægis fyrir ferðaþjónustu </a:t>
            </a:r>
            <a:r>
              <a:rPr lang="is-IS" sz="1600" smtClean="0">
                <a:solidFill>
                  <a:sysClr val="windowText" lastClr="000000"/>
                </a:solidFill>
              </a:rPr>
              <a:t>og útivist. Uppbygging </a:t>
            </a:r>
            <a:r>
              <a:rPr lang="is-IS" sz="1600" dirty="0" smtClean="0">
                <a:solidFill>
                  <a:sysClr val="windowText" lastClr="000000"/>
                </a:solidFill>
              </a:rPr>
              <a:t>innviða á miðhálendinu taki mið af </a:t>
            </a:r>
            <a:r>
              <a:rPr lang="is-IS" sz="1600" smtClean="0">
                <a:solidFill>
                  <a:sysClr val="windowText" lastClr="000000"/>
                </a:solidFill>
              </a:rPr>
              <a:t>sérstöðu þess.</a:t>
            </a:r>
            <a:endParaRPr lang="is-IS" sz="16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Lucida Grande"/>
              <a:buNone/>
              <a:defRPr/>
            </a:pPr>
            <a:endParaRPr lang="is-IS" sz="1800" dirty="0">
              <a:solidFill>
                <a:sysClr val="windowText" lastClr="000000"/>
              </a:solidFill>
            </a:endParaRPr>
          </a:p>
          <a:p>
            <a:pPr marL="0" indent="0">
              <a:buFont typeface="Lucida Grande"/>
              <a:buNone/>
              <a:defRPr/>
            </a:pPr>
            <a:r>
              <a:rPr lang="is-IS" sz="1800" smtClean="0">
                <a:solidFill>
                  <a:sysClr val="windowText" lastClr="000000"/>
                </a:solidFill>
              </a:rPr>
              <a:t>Markmið um  samgöngur í sátt við náttúru og umhverfi </a:t>
            </a:r>
            <a:endParaRPr lang="is-IS" sz="1800" dirty="0" smtClean="0">
              <a:solidFill>
                <a:sysClr val="windowText" lastClr="000000"/>
              </a:solidFill>
            </a:endParaRPr>
          </a:p>
          <a:p>
            <a:pPr marL="171450" lvl="1" indent="-1714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is-IS" sz="1600" smtClean="0">
                <a:solidFill>
                  <a:sysClr val="windowText" lastClr="000000"/>
                </a:solidFill>
              </a:rPr>
              <a:t>Uppbygging samgöngukerfis á miðhálendinu stuðli að góðu aðgengi að hálendinu og jafnvægi milli ólíkra ferðamáta. Mannvirki og umferð hafi lágmarksáhrif á víðerni og óbyggðaupplifun.</a:t>
            </a:r>
          </a:p>
          <a:p>
            <a:pPr marL="268287" lvl="1" indent="0">
              <a:buClr>
                <a:schemeClr val="accent1"/>
              </a:buClr>
              <a:buNone/>
              <a:defRPr/>
            </a:pPr>
            <a:endParaRPr lang="is-IS" sz="1600" smtClean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r>
              <a:rPr lang="is-IS" sz="1800" smtClean="0">
                <a:solidFill>
                  <a:sysClr val="windowText" lastClr="000000"/>
                </a:solidFill>
              </a:rPr>
              <a:t>Aðgerðir/leiðir til að vinna að því markmiði </a:t>
            </a:r>
            <a:endParaRPr lang="is-IS" sz="1800">
              <a:solidFill>
                <a:sysClr val="windowText" lastClr="000000"/>
              </a:solidFill>
            </a:endParaRPr>
          </a:p>
          <a:p>
            <a:pPr marL="171450" lvl="1" indent="-1714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is-IS" sz="1600" smtClean="0">
                <a:solidFill>
                  <a:sysClr val="windowText" lastClr="000000"/>
                </a:solidFill>
              </a:rPr>
              <a:t>Í gegnum skipulagsgerð sveitarfélaga</a:t>
            </a:r>
          </a:p>
          <a:p>
            <a:pPr marL="171450" lvl="1" indent="-1714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is-IS" sz="1600" smtClean="0">
                <a:solidFill>
                  <a:sysClr val="windowText" lastClr="000000"/>
                </a:solidFill>
              </a:rPr>
              <a:t>Í gegnum tiltekin önnur verkefni stjórnvalda</a:t>
            </a:r>
          </a:p>
          <a:p>
            <a:pPr marL="457200" lvl="2" indent="-285750">
              <a:buClr>
                <a:schemeClr val="accent1"/>
              </a:buClr>
              <a:buFont typeface="Calibri" panose="020F0502020204030204" pitchFamily="34" charset="0"/>
              <a:buChar char="–"/>
              <a:defRPr/>
            </a:pPr>
            <a:r>
              <a:rPr lang="is-IS" sz="1600" smtClean="0">
                <a:solidFill>
                  <a:sysClr val="windowText" lastClr="000000"/>
                </a:solidFill>
              </a:rPr>
              <a:t>Verkefni um kortagrunn um vegi og vegslóða utan flokkunarkerfis vegalaga</a:t>
            </a:r>
          </a:p>
          <a:p>
            <a:pPr marL="457200" lvl="2" indent="-285750">
              <a:buClr>
                <a:schemeClr val="accent1"/>
              </a:buClr>
              <a:buFont typeface="Calibri" panose="020F0502020204030204" pitchFamily="34" charset="0"/>
              <a:buChar char="–"/>
              <a:defRPr/>
            </a:pPr>
            <a:r>
              <a:rPr lang="is-IS" sz="1600" smtClean="0">
                <a:solidFill>
                  <a:sysClr val="windowText" lastClr="000000"/>
                </a:solidFill>
              </a:rPr>
              <a:t>Verkefni um nánari stefnumótun um vegakerfi miðhálendisins – samstarfsverkefni skipulagsyfirvalda og samgönguyfirvalda</a:t>
            </a:r>
          </a:p>
          <a:p>
            <a:pPr lvl="1">
              <a:buClrTx/>
              <a:buFont typeface="Arial" pitchFamily="34" charset="0"/>
              <a:buChar char="•"/>
              <a:defRPr/>
            </a:pPr>
            <a:endParaRPr lang="is-IS" sz="1400" dirty="0" smtClean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is-IS" sz="1400" dirty="0" smtClean="0">
              <a:solidFill>
                <a:sysClr val="windowText" lastClr="000000"/>
              </a:solidFill>
            </a:endParaRPr>
          </a:p>
          <a:p>
            <a:pPr lvl="1">
              <a:defRPr/>
            </a:pPr>
            <a:endParaRPr lang="is-IS" sz="140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is-IS" sz="1600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is-IS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is-I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505" y="422658"/>
            <a:ext cx="6912769" cy="656910"/>
          </a:xfrm>
        </p:spPr>
        <p:txBody>
          <a:bodyPr>
            <a:normAutofit fontScale="90000"/>
          </a:bodyPr>
          <a:lstStyle/>
          <a:p>
            <a:r>
              <a:rPr lang="pt-BR" b="0"/>
              <a:t>Landsskipulagsstefna 2015-2026</a:t>
            </a:r>
            <a:br>
              <a:rPr lang="pt-BR" b="0"/>
            </a:br>
            <a:r>
              <a:rPr lang="en-US" sz="2400" b="0" smtClean="0"/>
              <a:t>Stefna </a:t>
            </a:r>
            <a:r>
              <a:rPr lang="en-US" sz="2400" b="0" dirty="0"/>
              <a:t>um </a:t>
            </a:r>
            <a:r>
              <a:rPr lang="en-US" sz="2400" b="0" dirty="0" err="1"/>
              <a:t>búsetumynstur</a:t>
            </a:r>
            <a:r>
              <a:rPr lang="en-US" sz="2400" b="0" dirty="0"/>
              <a:t> og </a:t>
            </a:r>
            <a:r>
              <a:rPr lang="en-US" sz="2400" b="0" dirty="0" err="1"/>
              <a:t>dreifingu</a:t>
            </a:r>
            <a:r>
              <a:rPr lang="en-US" sz="2400" b="0" dirty="0"/>
              <a:t> </a:t>
            </a:r>
            <a:r>
              <a:rPr lang="en-US" sz="2400" b="0" dirty="0" err="1"/>
              <a:t>byggðar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10" y="1600200"/>
            <a:ext cx="74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1800" smtClean="0"/>
              <a:t>Yfirmarkmið </a:t>
            </a:r>
            <a:endParaRPr lang="is-IS" sz="1800"/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600" smtClean="0"/>
              <a:t>Þróun þéttbýlis og fyrirkomulag byggðar stuðli að sjálfbærni með áherslu á gæði í hinu byggða umhverfi og markvissu og samþættu skipulagi byggðar og samgangna.</a:t>
            </a:r>
            <a:endParaRPr lang="nn-NO" sz="1600"/>
          </a:p>
          <a:p>
            <a:pPr marL="0" indent="0">
              <a:buNone/>
            </a:pPr>
            <a:endParaRPr lang="is-IS" sz="1800" b="1"/>
          </a:p>
          <a:p>
            <a:pPr marL="0" indent="0">
              <a:buNone/>
            </a:pPr>
            <a:r>
              <a:rPr lang="is-IS" sz="1800" smtClean="0"/>
              <a:t>Markmið um heildstætt </a:t>
            </a:r>
            <a:r>
              <a:rPr lang="is-IS" sz="1800"/>
              <a:t>búsetumynstur og jafnvægi í </a:t>
            </a:r>
            <a:r>
              <a:rPr lang="is-IS" sz="1800" smtClean="0"/>
              <a:t>byggðaþróun</a:t>
            </a:r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600"/>
              <a:t>Skipulag byggðar og þróun þéttbýlis stuðli að samkeppnishæfni og þoli samfélags í </a:t>
            </a:r>
            <a:r>
              <a:rPr lang="is-IS" sz="1600" smtClean="0"/>
              <a:t>einstökum </a:t>
            </a:r>
            <a:r>
              <a:rPr lang="nn-NO" sz="1600" smtClean="0"/>
              <a:t>landshlutum </a:t>
            </a:r>
            <a:r>
              <a:rPr lang="nn-NO" sz="1600"/>
              <a:t>og á landinu í heild.</a:t>
            </a:r>
          </a:p>
          <a:p>
            <a:pPr marL="0" indent="0">
              <a:buNone/>
            </a:pPr>
            <a:endParaRPr lang="is-IS" sz="1800" b="1"/>
          </a:p>
          <a:p>
            <a:pPr marL="0" indent="0">
              <a:buNone/>
              <a:defRPr/>
            </a:pPr>
            <a:r>
              <a:rPr lang="is-IS" sz="1800" smtClean="0">
                <a:solidFill>
                  <a:sysClr val="windowText" lastClr="000000"/>
                </a:solidFill>
              </a:rPr>
              <a:t>Aðgerðir/leiðir til </a:t>
            </a:r>
            <a:r>
              <a:rPr lang="is-IS" sz="1800">
                <a:solidFill>
                  <a:sysClr val="windowText" lastClr="000000"/>
                </a:solidFill>
              </a:rPr>
              <a:t>að vinna að </a:t>
            </a:r>
            <a:r>
              <a:rPr lang="is-IS" sz="1800" smtClean="0">
                <a:solidFill>
                  <a:sysClr val="windowText" lastClr="000000"/>
                </a:solidFill>
              </a:rPr>
              <a:t>því markmiði</a:t>
            </a:r>
          </a:p>
          <a:p>
            <a:pPr marL="171450" lvl="1" indent="-1714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is-IS" sz="1600">
                <a:solidFill>
                  <a:sysClr val="windowText" lastClr="000000"/>
                </a:solidFill>
              </a:rPr>
              <a:t>Í gegnum skipulagsgerð </a:t>
            </a:r>
            <a:r>
              <a:rPr lang="is-IS" sz="1600" smtClean="0">
                <a:solidFill>
                  <a:sysClr val="windowText" lastClr="000000"/>
                </a:solidFill>
              </a:rPr>
              <a:t>sveitarfélaga og sóknaráætlanir landshluta</a:t>
            </a:r>
            <a:endParaRPr lang="is-IS" sz="1600">
              <a:solidFill>
                <a:sysClr val="windowText" lastClr="000000"/>
              </a:solidFill>
            </a:endParaRPr>
          </a:p>
          <a:p>
            <a:pPr marL="171450" lvl="1" indent="-1714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is-IS" sz="1600" smtClean="0">
                <a:solidFill>
                  <a:sysClr val="windowText" lastClr="000000"/>
                </a:solidFill>
              </a:rPr>
              <a:t>Með verkefni um greiningu vinnusóknar- og þjónustusvæða</a:t>
            </a:r>
            <a:endParaRPr lang="is-IS" sz="1600"/>
          </a:p>
        </p:txBody>
      </p:sp>
      <p:sp>
        <p:nvSpPr>
          <p:cNvPr id="4" name="Rectangle 3"/>
          <p:cNvSpPr/>
          <p:nvPr/>
        </p:nvSpPr>
        <p:spPr>
          <a:xfrm>
            <a:off x="8266440" y="0"/>
            <a:ext cx="877560" cy="6858000"/>
          </a:xfrm>
          <a:prstGeom prst="rect">
            <a:avLst/>
          </a:prstGeom>
          <a:solidFill>
            <a:srgbClr val="AE68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dreif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51857"/>
            <a:ext cx="1224188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505" y="422658"/>
            <a:ext cx="6912769" cy="656910"/>
          </a:xfrm>
        </p:spPr>
        <p:txBody>
          <a:bodyPr>
            <a:normAutofit fontScale="90000"/>
          </a:bodyPr>
          <a:lstStyle/>
          <a:p>
            <a:r>
              <a:rPr lang="pt-BR" b="0"/>
              <a:t>Landsskipulagsstefna 2015-2026</a:t>
            </a:r>
            <a:br>
              <a:rPr lang="pt-BR" b="0"/>
            </a:br>
            <a:r>
              <a:rPr lang="en-US" sz="2400" b="0" smtClean="0"/>
              <a:t>Stefna </a:t>
            </a:r>
            <a:r>
              <a:rPr lang="en-US" sz="2400" b="0" dirty="0"/>
              <a:t>um </a:t>
            </a:r>
            <a:r>
              <a:rPr lang="en-US" sz="2400" b="0" dirty="0" err="1"/>
              <a:t>búsetumynstur</a:t>
            </a:r>
            <a:r>
              <a:rPr lang="en-US" sz="2400" b="0" dirty="0"/>
              <a:t> og </a:t>
            </a:r>
            <a:r>
              <a:rPr lang="en-US" sz="2400" b="0" dirty="0" err="1"/>
              <a:t>dreifingu</a:t>
            </a:r>
            <a:r>
              <a:rPr lang="en-US" sz="2400" b="0" dirty="0"/>
              <a:t> </a:t>
            </a:r>
            <a:r>
              <a:rPr lang="en-US" sz="2400" b="0" dirty="0" err="1"/>
              <a:t>byggðar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10" y="1600200"/>
            <a:ext cx="74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1800" smtClean="0"/>
              <a:t>Yfirmarkmið </a:t>
            </a:r>
            <a:endParaRPr lang="is-IS" sz="1800"/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600" smtClean="0"/>
              <a:t>Þróun þéttbýlis og fyrirkomulag byggðar stuðli að sjálfbærni með áherslu á gæði í hinu byggða umhverfi og markvissu og samþættu skipulagi byggðar og samgangna.</a:t>
            </a:r>
            <a:endParaRPr lang="nn-NO" sz="1600"/>
          </a:p>
          <a:p>
            <a:pPr marL="0" indent="0">
              <a:buNone/>
            </a:pPr>
            <a:endParaRPr lang="is-IS" sz="1800" b="1"/>
          </a:p>
          <a:p>
            <a:pPr marL="0" indent="0">
              <a:buNone/>
            </a:pPr>
            <a:r>
              <a:rPr lang="is-IS" sz="1800" smtClean="0"/>
              <a:t>Markmið um sjálfbærar samgöngur</a:t>
            </a:r>
          </a:p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600"/>
              <a:t>Skipulag byggðar og </a:t>
            </a:r>
            <a:r>
              <a:rPr lang="is-IS" sz="1600" smtClean="0"/>
              <a:t>landnotkunar feli í sér samþætta stefnu um byggð og samgöngur með áherslu á greiðar, öruggar og vistvæntar samgöngur og fjölbreytta ferðamáta.</a:t>
            </a:r>
            <a:endParaRPr lang="nn-NO" sz="1600"/>
          </a:p>
          <a:p>
            <a:pPr marL="0" indent="0">
              <a:buNone/>
            </a:pPr>
            <a:endParaRPr lang="is-IS" sz="1600" b="1"/>
          </a:p>
          <a:p>
            <a:pPr marL="0" indent="0">
              <a:buNone/>
              <a:defRPr/>
            </a:pPr>
            <a:r>
              <a:rPr lang="is-IS" sz="1800" smtClean="0">
                <a:solidFill>
                  <a:sysClr val="windowText" lastClr="000000"/>
                </a:solidFill>
              </a:rPr>
              <a:t>Aðgerðir/leiðir til </a:t>
            </a:r>
            <a:r>
              <a:rPr lang="is-IS" sz="1800">
                <a:solidFill>
                  <a:sysClr val="windowText" lastClr="000000"/>
                </a:solidFill>
              </a:rPr>
              <a:t>að vinna að </a:t>
            </a:r>
            <a:r>
              <a:rPr lang="is-IS" sz="1800" smtClean="0">
                <a:solidFill>
                  <a:sysClr val="windowText" lastClr="000000"/>
                </a:solidFill>
              </a:rPr>
              <a:t>því markmiði</a:t>
            </a:r>
          </a:p>
          <a:p>
            <a:pPr marL="171450" lvl="1" indent="-1714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is-IS" sz="1600">
                <a:solidFill>
                  <a:sysClr val="windowText" lastClr="000000"/>
                </a:solidFill>
              </a:rPr>
              <a:t>Í gegnum skipulagsgerð </a:t>
            </a:r>
            <a:r>
              <a:rPr lang="is-IS" sz="1600" smtClean="0">
                <a:solidFill>
                  <a:sysClr val="windowText" lastClr="000000"/>
                </a:solidFill>
              </a:rPr>
              <a:t>sveitarfélaga, annarsvegar varðandi samgöngur innan vinnusóknarsvæða og hinsvegar um samgöngur í þéttbýli</a:t>
            </a:r>
            <a:endParaRPr lang="is-IS" sz="1600">
              <a:solidFill>
                <a:sysClr val="windowText" lastClr="000000"/>
              </a:solidFill>
            </a:endParaRPr>
          </a:p>
          <a:p>
            <a:pPr marL="171450" lvl="1" indent="-17145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is-IS" sz="1600" smtClean="0">
                <a:solidFill>
                  <a:sysClr val="windowText" lastClr="000000"/>
                </a:solidFill>
              </a:rPr>
              <a:t>Með verkefni um úrlausn ágreiningsmála um innviði</a:t>
            </a:r>
            <a:endParaRPr lang="is-IS" sz="1600"/>
          </a:p>
        </p:txBody>
      </p:sp>
      <p:sp>
        <p:nvSpPr>
          <p:cNvPr id="4" name="Rectangle 3"/>
          <p:cNvSpPr/>
          <p:nvPr/>
        </p:nvSpPr>
        <p:spPr>
          <a:xfrm>
            <a:off x="8266440" y="0"/>
            <a:ext cx="877560" cy="6858000"/>
          </a:xfrm>
          <a:prstGeom prst="rect">
            <a:avLst/>
          </a:prstGeom>
          <a:solidFill>
            <a:srgbClr val="AE68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dreif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51857"/>
            <a:ext cx="1224188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933056"/>
            <a:ext cx="4176465" cy="2664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1"/>
          <a:stretch/>
        </p:blipFill>
        <p:spPr>
          <a:xfrm>
            <a:off x="4729819" y="1001803"/>
            <a:ext cx="4184741" cy="2643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1"/>
          <a:stretch/>
        </p:blipFill>
        <p:spPr>
          <a:xfrm>
            <a:off x="4729820" y="3933056"/>
            <a:ext cx="4184740" cy="266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001803"/>
            <a:ext cx="4176465" cy="26432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-2212"/>
            <a:ext cx="7886700" cy="1004015"/>
          </a:xfrm>
        </p:spPr>
        <p:txBody>
          <a:bodyPr>
            <a:normAutofit/>
          </a:bodyPr>
          <a:lstStyle/>
          <a:p>
            <a:r>
              <a:rPr lang="is-IS" sz="2200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Landsskipulagsstefna 2015-2026 - viðfangsefni</a:t>
            </a:r>
            <a:endParaRPr lang="is-IS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987367"/>
            <a:ext cx="4176465" cy="757286"/>
          </a:xfr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818" y="995710"/>
            <a:ext cx="4184741" cy="755037"/>
          </a:xfrm>
          <a:prstGeom prst="rect">
            <a:avLst/>
          </a:prstGeom>
        </p:spPr>
      </p:pic>
      <p:pic>
        <p:nvPicPr>
          <p:cNvPr id="21" name="Content Placeholder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933056"/>
            <a:ext cx="4176465" cy="741805"/>
          </a:xfrm>
          <a:prstGeom prst="rect">
            <a:avLst/>
          </a:prstGeom>
        </p:spPr>
      </p:pic>
      <p:pic>
        <p:nvPicPr>
          <p:cNvPr id="22" name="Content Placeholder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819" y="3933056"/>
            <a:ext cx="4184741" cy="7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ipulagsstofnu_calibri">
  <a:themeElements>
    <a:clrScheme name="Skipulagsstofnu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57122"/>
      </a:accent1>
      <a:accent2>
        <a:srgbClr val="88BD2C"/>
      </a:accent2>
      <a:accent3>
        <a:srgbClr val="481E80"/>
      </a:accent3>
      <a:accent4>
        <a:srgbClr val="5F7CB9"/>
      </a:accent4>
      <a:accent5>
        <a:srgbClr val="BD7A25"/>
      </a:accent5>
      <a:accent6>
        <a:srgbClr val="A41F49"/>
      </a:accent6>
      <a:hlink>
        <a:srgbClr val="A4993F"/>
      </a:hlink>
      <a:folHlink>
        <a:srgbClr val="A463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UNTITLED</Template>
  <TotalTime>1371</TotalTime>
  <Words>422</Words>
  <Application>Microsoft Office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Skipulagsstofnu_calibri</vt:lpstr>
      <vt:lpstr>Samspil skipulagsstefnu  og stefnu í samgöngumálum</vt:lpstr>
      <vt:lpstr>Samspil skipulagsstefnu og samgöngustefnu – nokkur dæmi</vt:lpstr>
      <vt:lpstr>Landsskipulagsstefna – nokkur atriði um aðila, ferli og efni</vt:lpstr>
      <vt:lpstr>Landsskipulagsstefna 2015-2026 - viðfangsefni</vt:lpstr>
      <vt:lpstr>Landsskipulagsstefna 2015-2026 Stefna um skipulag á miðhálendi Íslands</vt:lpstr>
      <vt:lpstr>Landsskipulagsstefna 2015-2026 Stefna um búsetumynstur og dreifingu byggðar</vt:lpstr>
      <vt:lpstr>Landsskipulagsstefna 2015-2026 Stefna um búsetumynstur og dreifingu byggðar</vt:lpstr>
      <vt:lpstr>Landsskipulagsstefna 2015-2026 - viðfangsefni</vt:lpstr>
    </vt:vector>
  </TitlesOfParts>
  <Company>Skipulagsstofnun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Samspil skipulagsstefnu og stefnu í samgöngumálum</dc:title>
  <dc:creator>Ásdís Hlökk Theodórsdóttir</dc:creator>
  <cp:lastModifiedBy>Jóhannes Tómasson</cp:lastModifiedBy>
  <cp:revision>44</cp:revision>
  <dcterms:created xsi:type="dcterms:W3CDTF">2015-02-18T11:37:05Z</dcterms:created>
  <dcterms:modified xsi:type="dcterms:W3CDTF">2015-02-19T16:08:33Z</dcterms:modified>
</cp:coreProperties>
</file>