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is-I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D0000"/>
    <a:srgbClr val="FFCF00"/>
    <a:srgbClr val="A0A0A0"/>
  </p:clrMru>
</p:presentationPr>
</file>

<file path=ppt/tableStyles.xml><?xml version="1.0" encoding="utf-8"?>
<a:tblStyleLst xmlns:a="http://schemas.openxmlformats.org/drawingml/2006/main" def="{B301B821-A1FF-4177-AEE7-76D212191A09}">
  <a:tblStyle styleId="{B301B821-A1FF-4177-AEE7-76D212191A09}" styleName="Medium Style 9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9DCAF9ED-07DC-4A11-8D7F-57B35C25682E}" styleName="Medium Style 10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793D81CF-94F2-401A-BA57-92F5A7B2D0C5}" styleName="Medium Style 8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5FD0F851-EC5A-4D38-B0AD-8093EC10F338}" styleName="Light Style 6">
    <a:wholeTbl>
      <a:tcTxStyle>
        <a:fontRef idx="minor">
          <a:scrgbClr r="0" g="0" b="0"/>
        </a:fontRef>
        <a:schemeClr val="accent5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1FECB4D8-DB02-4DC6-A0A2-4F2EBAE1DC90}" styleName="Medium Style 1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3B4B98B0-60AC-42C2-AFA5-B58CD77FA1E5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0E3FDE45-AF77-4B5C-9715-49D594BDF05E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82" autoAdjust="0"/>
    <p:restoredTop sz="88034" autoAdjust="0"/>
  </p:normalViewPr>
  <p:slideViewPr>
    <p:cSldViewPr>
      <p:cViewPr varScale="1">
        <p:scale>
          <a:sx n="65" d="100"/>
          <a:sy n="65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-312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  <a:extLst/>
          </a:lstStyle>
          <a:p>
            <a:pPr>
              <a:defRPr/>
            </a:pPr>
            <a:endParaRPr lang="da-DK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  <a:extLst/>
          </a:lstStyle>
          <a:p>
            <a:pPr>
              <a:defRPr/>
            </a:pPr>
            <a:fld id="{D5E04A2D-79EC-4DDD-9894-56458EA694BE}" type="datetimeFigureOut">
              <a:rPr lang="da-DK"/>
              <a:pPr>
                <a:defRPr/>
              </a:pPr>
              <a:t>16-02-2011</a:t>
            </a:fld>
            <a:endParaRPr lang="da-DK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  <a:extLst/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  <a:extLst/>
          </a:lstStyle>
          <a:p>
            <a:pPr>
              <a:defRPr/>
            </a:pPr>
            <a:fld id="{2C33FC25-AB3D-4B19-8BFB-779B59D7B063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  <a:extLst/>
          </a:lstStyle>
          <a:p>
            <a:pPr>
              <a:defRPr/>
            </a:pPr>
            <a:endParaRPr lang="da-DK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  <a:extLst/>
          </a:lstStyle>
          <a:p>
            <a:pPr>
              <a:defRPr/>
            </a:pPr>
            <a:fld id="{AF681DF8-661C-4920-8BC5-864B7BA06DBD}" type="datetimeFigureOut">
              <a:rPr lang="da-DK"/>
              <a:pPr>
                <a:defRPr/>
              </a:pPr>
              <a:t>16-02-2011</a:t>
            </a:fld>
            <a:endParaRPr lang="da-DK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anchor="ctr"/>
          <a:lstStyle>
            <a:extLst/>
          </a:lstStyle>
          <a:p>
            <a:pPr lvl="0"/>
            <a:endParaRPr lang="da-DK" noProof="0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da-DK" noProof="0"/>
              <a:t>Klik for at redigere teksttypografi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  <a:extLst/>
          </a:lstStyle>
          <a:p>
            <a:pPr>
              <a:defRPr/>
            </a:pPr>
            <a:endParaRPr lang="da-DK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  <a:extLst/>
          </a:lstStyle>
          <a:p>
            <a:pPr>
              <a:defRPr/>
            </a:pPr>
            <a:fld id="{8D9E435A-B2D6-4477-9781-932449C0EC27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lang="da-DK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lang="da-DK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lang="da-DK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lang="da-DK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lang="da-DK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da-DK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da-DK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da-DK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da-DK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smtClean="0"/>
          </a:p>
        </p:txBody>
      </p:sp>
      <p:sp>
        <p:nvSpPr>
          <p:cNvPr id="21507" name="Rectangle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D92D3C1-7890-41E2-831A-E3CFF77197C9}" type="slidenum">
              <a:rPr lang="da-DK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da-DK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Forsíð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 userDrawn="1"/>
        </p:nvSpPr>
        <p:spPr>
          <a:xfrm>
            <a:off x="0" y="3505200"/>
            <a:ext cx="9144000" cy="1143000"/>
          </a:xfrm>
          <a:prstGeom prst="rect">
            <a:avLst/>
          </a:prstGeom>
          <a:solidFill>
            <a:srgbClr val="AD0000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/>
          </a:p>
        </p:txBody>
      </p:sp>
      <p:sp>
        <p:nvSpPr>
          <p:cNvPr id="5" name="Rectangle 10"/>
          <p:cNvSpPr/>
          <p:nvPr userDrawn="1"/>
        </p:nvSpPr>
        <p:spPr>
          <a:xfrm>
            <a:off x="0" y="0"/>
            <a:ext cx="9144000" cy="4038600"/>
          </a:xfrm>
          <a:prstGeom prst="rect">
            <a:avLst/>
          </a:prstGeom>
          <a:solidFill>
            <a:srgbClr val="FFCF00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s-IS" sz="4800" cap="small" dirty="0">
                <a:solidFill>
                  <a:srgbClr val="AD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Strætó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s-IS" sz="4800" cap="small" dirty="0">
                <a:solidFill>
                  <a:srgbClr val="AD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Hvert viltu komast?</a:t>
            </a:r>
            <a:endParaRPr lang="da-DK" sz="4800" cap="small" dirty="0">
              <a:solidFill>
                <a:srgbClr val="AD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11"/>
          <p:cNvSpPr/>
          <p:nvPr userDrawn="1"/>
        </p:nvSpPr>
        <p:spPr>
          <a:xfrm>
            <a:off x="0" y="4646613"/>
            <a:ext cx="9144000" cy="26987"/>
          </a:xfrm>
          <a:prstGeom prst="rect">
            <a:avLst/>
          </a:prstGeom>
          <a:solidFill>
            <a:srgbClr val="FFCF00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/>
          </a:p>
        </p:txBody>
      </p:sp>
      <p:sp>
        <p:nvSpPr>
          <p:cNvPr id="7" name="Rectangle 2"/>
          <p:cNvSpPr txBox="1">
            <a:spLocks/>
          </p:cNvSpPr>
          <p:nvPr userDrawn="1"/>
        </p:nvSpPr>
        <p:spPr>
          <a:xfrm>
            <a:off x="928688" y="428625"/>
            <a:ext cx="7239000" cy="533400"/>
          </a:xfrm>
          <a:prstGeom prst="rect">
            <a:avLst/>
          </a:prstGeom>
          <a:noFill/>
        </p:spPr>
        <p:txBody>
          <a:bodyPr anchor="ctr">
            <a:normAutofit/>
          </a:bodyPr>
          <a:lstStyle>
            <a:lvl1pPr algn="l" eaLnBrk="1" latinLnBrk="0" hangingPunct="1">
              <a:defRPr kumimoji="0" lang="da-DK" sz="2000" b="0" cap="all" spc="150" baseline="0">
                <a:solidFill>
                  <a:srgbClr val="FFCF00"/>
                </a:solidFill>
              </a:defRPr>
            </a:lvl1pPr>
            <a:extLst/>
          </a:lstStyle>
          <a:p>
            <a:pPr fontAlgn="auto">
              <a:spcAft>
                <a:spcPts val="0"/>
              </a:spcAft>
              <a:defRPr/>
            </a:pPr>
            <a:endParaRPr kern="0" dirty="0">
              <a:solidFill>
                <a:srgbClr val="AD0000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8" name="Picture 4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72388" y="142875"/>
            <a:ext cx="1328737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2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7239000" cy="533400"/>
          </a:xfrm>
          <a:prstGeom prst="rect">
            <a:avLst/>
          </a:prstGeom>
          <a:noFill/>
        </p:spPr>
        <p:txBody>
          <a:bodyPr vert="horz"/>
          <a:lstStyle>
            <a:lvl1pPr algn="l" eaLnBrk="1" latinLnBrk="0" hangingPunct="1">
              <a:defRPr kumimoji="0" lang="da-DK" sz="2000" b="0" cap="all" spc="150" baseline="0">
                <a:solidFill>
                  <a:srgbClr val="FFCF00"/>
                </a:solidFill>
                <a:latin typeface="+mj-lt"/>
              </a:defRPr>
            </a:lvl1pPr>
            <a:extLst/>
          </a:lstStyle>
          <a:p>
            <a:r>
              <a:rPr lang="en-US" noProof="0" smtClean="0"/>
              <a:t>Click to edit Master title style</a:t>
            </a:r>
            <a:endParaRPr lang="is-IS" noProof="0" dirty="0"/>
          </a:p>
        </p:txBody>
      </p:sp>
      <p:sp>
        <p:nvSpPr>
          <p:cNvPr id="3" name="Rectangle 3"/>
          <p:cNvSpPr>
            <a:spLocks noGrp="1"/>
          </p:cNvSpPr>
          <p:nvPr>
            <p:ph type="subTitle" idx="1"/>
          </p:nvPr>
        </p:nvSpPr>
        <p:spPr>
          <a:xfrm>
            <a:off x="228600" y="4706112"/>
            <a:ext cx="6934200" cy="228600"/>
          </a:xfrm>
          <a:solidFill>
            <a:schemeClr val="bg1"/>
          </a:solidFill>
        </p:spPr>
        <p:txBody>
          <a:bodyPr/>
          <a:lstStyle>
            <a:lvl1pPr marL="0" indent="0" algn="l" eaLnBrk="1" latinLnBrk="0" hangingPunct="1">
              <a:buNone/>
              <a:defRPr kumimoji="0" lang="da-DK" sz="1100" b="1">
                <a:solidFill>
                  <a:schemeClr val="accent4">
                    <a:shade val="50000"/>
                  </a:schemeClr>
                </a:solidFill>
                <a:latin typeface="+mn-lt"/>
              </a:defRPr>
            </a:lvl1pPr>
            <a:lvl2pPr marL="457200" indent="0" algn="ctr" eaLnBrk="1" latinLnBrk="0" hangingPunct="1">
              <a:buNone/>
            </a:lvl2pPr>
            <a:lvl3pPr marL="914400" indent="0" algn="ctr" eaLnBrk="1" latinLnBrk="0" hangingPunct="1">
              <a:buNone/>
            </a:lvl3pPr>
            <a:lvl4pPr marL="1371600" indent="0" algn="ctr" eaLnBrk="1" latinLnBrk="0" hangingPunct="1">
              <a:buNone/>
            </a:lvl4pPr>
            <a:lvl5pPr marL="1828800" indent="0" algn="ctr" eaLnBrk="1" latinLnBrk="0" hangingPunct="1">
              <a:buNone/>
            </a:lvl5pPr>
            <a:lvl6pPr marL="2286000" indent="0" algn="ctr" eaLnBrk="1" latinLnBrk="0" hangingPunct="1">
              <a:buNone/>
            </a:lvl6pPr>
            <a:lvl7pPr marL="2743200" indent="0" algn="ctr" eaLnBrk="1" latinLnBrk="0" hangingPunct="1">
              <a:buNone/>
            </a:lvl7pPr>
            <a:lvl8pPr marL="3200400" indent="0" algn="ctr" eaLnBrk="1" latinLnBrk="0" hangingPunct="1">
              <a:buNone/>
            </a:lvl8pPr>
            <a:lvl9pPr marL="3657600" indent="0" algn="ctr" eaLnBrk="1" latinLnBrk="0" hangingPunct="1">
              <a:buNone/>
            </a:lvl9pPr>
            <a:extLst/>
          </a:lstStyle>
          <a:p>
            <a:r>
              <a:rPr lang="en-US" noProof="0" dirty="0" smtClean="0"/>
              <a:t>Click to edit Master subtitle style</a:t>
            </a:r>
            <a:endParaRPr lang="is-IS" noProof="0" dirty="0"/>
          </a:p>
        </p:txBody>
      </p:sp>
      <p:sp>
        <p:nvSpPr>
          <p:cNvPr id="9" name="Rectangle 15"/>
          <p:cNvSpPr>
            <a:spLocks noGrp="1"/>
          </p:cNvSpPr>
          <p:nvPr>
            <p:ph type="sldNum" sz="quarter" idx="10"/>
          </p:nvPr>
        </p:nvSpPr>
        <p:spPr>
          <a:xfrm>
            <a:off x="6477000" y="6477000"/>
            <a:ext cx="1020763" cy="3048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BE5C2F9-C9C7-4E03-816C-ACF916C1564B}" type="slidenum">
              <a:rPr/>
              <a:pPr>
                <a:defRPr/>
              </a:pPr>
              <a:t>‹#›</a:t>
            </a:fld>
            <a:endParaRPr dirty="0"/>
          </a:p>
        </p:txBody>
      </p:sp>
      <p:sp>
        <p:nvSpPr>
          <p:cNvPr id="10" name="Rectangl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s-IS"/>
          </a:p>
        </p:txBody>
      </p:sp>
      <p:sp>
        <p:nvSpPr>
          <p:cNvPr id="11" name="Date Placeholder 9"/>
          <p:cNvSpPr>
            <a:spLocks noGrp="1"/>
          </p:cNvSpPr>
          <p:nvPr>
            <p:ph type="dt" sz="half" idx="12"/>
          </p:nvPr>
        </p:nvSpPr>
        <p:spPr>
          <a:xfrm>
            <a:off x="228600" y="6477000"/>
            <a:ext cx="1600200" cy="304800"/>
          </a:xfrm>
        </p:spPr>
        <p:txBody>
          <a:bodyPr anchor="ctr"/>
          <a:lstStyle>
            <a:lvl1pPr algn="l" eaLnBrk="1" latinLnBrk="0" hangingPunct="1">
              <a:defRPr kumimoji="0" lang="da-DK">
                <a:solidFill>
                  <a:srgbClr val="A0A0A0"/>
                </a:solidFill>
              </a:defRPr>
            </a:lvl1pPr>
            <a:extLst/>
          </a:lstStyle>
          <a:p>
            <a:pPr>
              <a:defRPr/>
            </a:pPr>
            <a:fld id="{1DC3BF54-D981-4A64-8708-D92ABF6ABE8E}" type="datetime1">
              <a:rPr/>
              <a:pPr>
                <a:defRPr/>
              </a:pPr>
              <a:t>16-02-2011</a:t>
            </a:fld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Þrír dálkar: einn uppi, tveir nið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8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540000"/>
          </a:xfrm>
          <a:solidFill>
            <a:srgbClr val="FFCF00"/>
          </a:solidFill>
        </p:spPr>
        <p:txBody>
          <a:bodyPr anchor="ctr">
            <a:normAutofit/>
          </a:bodyPr>
          <a:lstStyle>
            <a:lvl1pPr eaLnBrk="1" latinLnBrk="0" hangingPunct="1">
              <a:defRPr kumimoji="0" lang="da-DK" sz="1800" b="1">
                <a:solidFill>
                  <a:srgbClr val="AD0000"/>
                </a:solidFill>
              </a:defRPr>
            </a:lvl1pPr>
            <a:extLst/>
          </a:lstStyle>
          <a:p>
            <a:pPr lvl="0"/>
            <a:r>
              <a:rPr lang="en-US" noProof="0" dirty="0" smtClean="0"/>
              <a:t>Click to edit Master text styles</a:t>
            </a:r>
          </a:p>
        </p:txBody>
      </p:sp>
      <p:sp>
        <p:nvSpPr>
          <p:cNvPr id="15" name="Rectangle 11"/>
          <p:cNvSpPr>
            <a:spLocks noGrp="1"/>
          </p:cNvSpPr>
          <p:nvPr>
            <p:ph sz="quarter" idx="15"/>
          </p:nvPr>
        </p:nvSpPr>
        <p:spPr>
          <a:xfrm>
            <a:off x="301752" y="928670"/>
            <a:ext cx="8074152" cy="2387554"/>
          </a:xfrm>
        </p:spPr>
        <p:txBody>
          <a:bodyPr/>
          <a:lstStyle>
            <a:lvl2pPr>
              <a:buFont typeface="Arial" pitchFamily="34" charset="0"/>
              <a:buChar char="•"/>
              <a:defRPr/>
            </a:lvl2pPr>
            <a:extLst/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s-IS" noProof="0" dirty="0"/>
          </a:p>
        </p:txBody>
      </p:sp>
      <p:sp>
        <p:nvSpPr>
          <p:cNvPr id="17" name="Rectangle 8"/>
          <p:cNvSpPr>
            <a:spLocks noGrp="1"/>
          </p:cNvSpPr>
          <p:nvPr>
            <p:ph type="body" sz="quarter" idx="16"/>
          </p:nvPr>
        </p:nvSpPr>
        <p:spPr>
          <a:xfrm>
            <a:off x="301752" y="3319272"/>
            <a:ext cx="3965448" cy="540000"/>
          </a:xfrm>
          <a:solidFill>
            <a:srgbClr val="FFCF00"/>
          </a:solidFill>
        </p:spPr>
        <p:txBody>
          <a:bodyPr anchor="ctr">
            <a:normAutofit/>
          </a:bodyPr>
          <a:lstStyle>
            <a:lvl1pPr eaLnBrk="1" latinLnBrk="0" hangingPunct="1">
              <a:defRPr kumimoji="0" lang="da-DK" sz="1800" b="1">
                <a:solidFill>
                  <a:srgbClr val="AD0000"/>
                </a:solidFill>
              </a:defRPr>
            </a:lvl1pPr>
            <a:extLst/>
          </a:lstStyle>
          <a:p>
            <a:pPr lvl="0"/>
            <a:r>
              <a:rPr lang="en-US" noProof="0" dirty="0" smtClean="0"/>
              <a:t>Click to edit Master text styles</a:t>
            </a:r>
          </a:p>
        </p:txBody>
      </p:sp>
      <p:sp>
        <p:nvSpPr>
          <p:cNvPr id="18" name="Rectangle 11"/>
          <p:cNvSpPr>
            <a:spLocks noGrp="1"/>
          </p:cNvSpPr>
          <p:nvPr>
            <p:ph sz="quarter" idx="17"/>
          </p:nvPr>
        </p:nvSpPr>
        <p:spPr>
          <a:xfrm>
            <a:off x="301752" y="3857628"/>
            <a:ext cx="3965448" cy="2396868"/>
          </a:xfrm>
        </p:spPr>
        <p:txBody>
          <a:bodyPr/>
          <a:lstStyle>
            <a:lvl2pPr>
              <a:buFont typeface="Arial" pitchFamily="34" charset="0"/>
              <a:buChar char="•"/>
              <a:defRPr/>
            </a:lvl2pPr>
            <a:extLst/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s-IS" noProof="0" dirty="0"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20"/>
          </p:nvPr>
        </p:nvSpPr>
        <p:spPr>
          <a:xfrm>
            <a:off x="4416552" y="3319272"/>
            <a:ext cx="3965448" cy="540000"/>
          </a:xfrm>
          <a:solidFill>
            <a:srgbClr val="FFCF00"/>
          </a:solidFill>
        </p:spPr>
        <p:txBody>
          <a:bodyPr anchor="ctr">
            <a:normAutofit/>
          </a:bodyPr>
          <a:lstStyle>
            <a:lvl1pPr eaLnBrk="1" latinLnBrk="0" hangingPunct="1">
              <a:defRPr kumimoji="0" lang="da-DK" sz="1800" b="1">
                <a:solidFill>
                  <a:srgbClr val="AD0000"/>
                </a:solidFill>
              </a:defRPr>
            </a:lvl1pPr>
            <a:extLst/>
          </a:lstStyle>
          <a:p>
            <a:pPr lvl="0"/>
            <a:r>
              <a:rPr lang="en-US" noProof="0" dirty="0" smtClean="0"/>
              <a:t>Click to edit Master text styles</a:t>
            </a:r>
          </a:p>
        </p:txBody>
      </p:sp>
      <p:sp>
        <p:nvSpPr>
          <p:cNvPr id="23" name="Rectangle 11"/>
          <p:cNvSpPr>
            <a:spLocks noGrp="1"/>
          </p:cNvSpPr>
          <p:nvPr>
            <p:ph sz="quarter" idx="21"/>
          </p:nvPr>
        </p:nvSpPr>
        <p:spPr>
          <a:xfrm>
            <a:off x="4416552" y="3857628"/>
            <a:ext cx="3965448" cy="2396868"/>
          </a:xfrm>
        </p:spPr>
        <p:txBody>
          <a:bodyPr/>
          <a:lstStyle>
            <a:lvl2pPr>
              <a:buFont typeface="Arial" pitchFamily="34" charset="0"/>
              <a:buChar char="•"/>
              <a:defRPr/>
            </a:lvl2pPr>
            <a:extLst/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s-IS" noProof="0" dirty="0"/>
          </a:p>
        </p:txBody>
      </p:sp>
      <p:sp>
        <p:nvSpPr>
          <p:cNvPr id="8" name="Rectangle 19"/>
          <p:cNvSpPr>
            <a:spLocks noGrp="1"/>
          </p:cNvSpPr>
          <p:nvPr>
            <p:ph type="dt" sz="half" idx="2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B54F1A1-78B3-4554-9076-1EA96637D814}" type="datetime1">
              <a:rPr/>
              <a:pPr>
                <a:defRPr/>
              </a:pPr>
              <a:t>16-02-2011</a:t>
            </a:fld>
            <a:endParaRPr/>
          </a:p>
        </p:txBody>
      </p:sp>
      <p:sp>
        <p:nvSpPr>
          <p:cNvPr id="9" name="Rectangle 20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49CA0F3-7632-4271-B98E-F6C63945C4B2}" type="slidenum">
              <a:rPr/>
              <a:pPr>
                <a:defRPr/>
              </a:pPr>
              <a:t>‹#›</a:t>
            </a:fld>
            <a:endParaRPr/>
          </a:p>
        </p:txBody>
      </p:sp>
      <p:sp>
        <p:nvSpPr>
          <p:cNvPr id="10" name="Rectangle 22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jórir dálkar á síð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8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3962400" cy="540000"/>
          </a:xfrm>
          <a:solidFill>
            <a:srgbClr val="FFCF00"/>
          </a:solidFill>
        </p:spPr>
        <p:txBody>
          <a:bodyPr anchor="ctr">
            <a:normAutofit/>
          </a:bodyPr>
          <a:lstStyle>
            <a:lvl1pPr eaLnBrk="1" latinLnBrk="0" hangingPunct="1">
              <a:defRPr kumimoji="0" lang="da-DK" sz="1800" b="1">
                <a:solidFill>
                  <a:srgbClr val="AD0000"/>
                </a:solidFill>
              </a:defRPr>
            </a:lvl1pPr>
            <a:extLst/>
          </a:lstStyle>
          <a:p>
            <a:pPr lvl="0"/>
            <a:r>
              <a:rPr lang="en-US" noProof="0" dirty="0" smtClean="0"/>
              <a:t>Click to edit Master text styles</a:t>
            </a:r>
          </a:p>
        </p:txBody>
      </p:sp>
      <p:sp>
        <p:nvSpPr>
          <p:cNvPr id="17" name="Rectangle 11"/>
          <p:cNvSpPr>
            <a:spLocks noGrp="1"/>
          </p:cNvSpPr>
          <p:nvPr>
            <p:ph sz="quarter" idx="15"/>
          </p:nvPr>
        </p:nvSpPr>
        <p:spPr>
          <a:xfrm>
            <a:off x="304800" y="928670"/>
            <a:ext cx="3962400" cy="2387554"/>
          </a:xfrm>
        </p:spPr>
        <p:txBody>
          <a:bodyPr/>
          <a:lstStyle>
            <a:lvl2pPr>
              <a:buFont typeface="Arial" pitchFamily="34" charset="0"/>
              <a:buChar char="•"/>
              <a:defRPr/>
            </a:lvl2pPr>
            <a:extLst/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s-IS" noProof="0" dirty="0"/>
          </a:p>
        </p:txBody>
      </p:sp>
      <p:sp>
        <p:nvSpPr>
          <p:cNvPr id="18" name="Rectangle 8"/>
          <p:cNvSpPr>
            <a:spLocks noGrp="1"/>
          </p:cNvSpPr>
          <p:nvPr>
            <p:ph type="body" sz="quarter" idx="16"/>
          </p:nvPr>
        </p:nvSpPr>
        <p:spPr>
          <a:xfrm>
            <a:off x="301752" y="3319272"/>
            <a:ext cx="3965448" cy="540000"/>
          </a:xfrm>
          <a:solidFill>
            <a:srgbClr val="FFCF00"/>
          </a:solidFill>
        </p:spPr>
        <p:txBody>
          <a:bodyPr anchor="ctr">
            <a:normAutofit/>
          </a:bodyPr>
          <a:lstStyle>
            <a:lvl1pPr eaLnBrk="1" latinLnBrk="0" hangingPunct="1">
              <a:defRPr kumimoji="0" lang="da-DK" sz="1800" b="1">
                <a:solidFill>
                  <a:srgbClr val="AD0000"/>
                </a:solidFill>
              </a:defRPr>
            </a:lvl1pPr>
            <a:extLst/>
          </a:lstStyle>
          <a:p>
            <a:pPr lvl="0"/>
            <a:r>
              <a:rPr lang="en-US" noProof="0" dirty="0" smtClean="0"/>
              <a:t>Click to edit Master text styles</a:t>
            </a:r>
          </a:p>
        </p:txBody>
      </p:sp>
      <p:sp>
        <p:nvSpPr>
          <p:cNvPr id="20" name="Rectangle 11"/>
          <p:cNvSpPr>
            <a:spLocks noGrp="1"/>
          </p:cNvSpPr>
          <p:nvPr>
            <p:ph sz="quarter" idx="17"/>
          </p:nvPr>
        </p:nvSpPr>
        <p:spPr>
          <a:xfrm>
            <a:off x="301752" y="3857628"/>
            <a:ext cx="3965448" cy="2396868"/>
          </a:xfrm>
        </p:spPr>
        <p:txBody>
          <a:bodyPr/>
          <a:lstStyle>
            <a:lvl2pPr>
              <a:buFont typeface="Arial" pitchFamily="34" charset="0"/>
              <a:buChar char="•"/>
              <a:defRPr/>
            </a:lvl2pPr>
            <a:extLst/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s-IS" noProof="0" dirty="0"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18"/>
          </p:nvPr>
        </p:nvSpPr>
        <p:spPr>
          <a:xfrm>
            <a:off x="4419600" y="381000"/>
            <a:ext cx="3962400" cy="540000"/>
          </a:xfrm>
          <a:solidFill>
            <a:srgbClr val="FFCF00"/>
          </a:solidFill>
        </p:spPr>
        <p:txBody>
          <a:bodyPr anchor="ctr">
            <a:normAutofit/>
          </a:bodyPr>
          <a:lstStyle>
            <a:lvl1pPr eaLnBrk="1" latinLnBrk="0" hangingPunct="1">
              <a:defRPr kumimoji="0" lang="da-DK" sz="1800" b="1">
                <a:solidFill>
                  <a:srgbClr val="AD0000"/>
                </a:solidFill>
              </a:defRPr>
            </a:lvl1pPr>
            <a:extLst/>
          </a:lstStyle>
          <a:p>
            <a:pPr lvl="0"/>
            <a:r>
              <a:rPr lang="en-US" noProof="0" dirty="0" smtClean="0"/>
              <a:t>Click to edit Master text styles</a:t>
            </a:r>
          </a:p>
        </p:txBody>
      </p:sp>
      <p:sp>
        <p:nvSpPr>
          <p:cNvPr id="24" name="Rectangle 11"/>
          <p:cNvSpPr>
            <a:spLocks noGrp="1"/>
          </p:cNvSpPr>
          <p:nvPr>
            <p:ph sz="quarter" idx="19"/>
          </p:nvPr>
        </p:nvSpPr>
        <p:spPr>
          <a:xfrm>
            <a:off x="4419600" y="928670"/>
            <a:ext cx="3962400" cy="2387554"/>
          </a:xfrm>
        </p:spPr>
        <p:txBody>
          <a:bodyPr/>
          <a:lstStyle>
            <a:lvl2pPr>
              <a:buFont typeface="Arial" pitchFamily="34" charset="0"/>
              <a:buChar char="•"/>
              <a:defRPr/>
            </a:lvl2pPr>
            <a:extLst/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s-IS" noProof="0" dirty="0"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20"/>
          </p:nvPr>
        </p:nvSpPr>
        <p:spPr>
          <a:xfrm>
            <a:off x="4416552" y="3319272"/>
            <a:ext cx="3965448" cy="540000"/>
          </a:xfrm>
          <a:solidFill>
            <a:srgbClr val="FFCF00"/>
          </a:solidFill>
        </p:spPr>
        <p:txBody>
          <a:bodyPr anchor="ctr">
            <a:normAutofit/>
          </a:bodyPr>
          <a:lstStyle>
            <a:lvl1pPr eaLnBrk="1" latinLnBrk="0" hangingPunct="1">
              <a:defRPr kumimoji="0" lang="da-DK" sz="1800" b="1">
                <a:solidFill>
                  <a:srgbClr val="AD0000"/>
                </a:solidFill>
              </a:defRPr>
            </a:lvl1pPr>
            <a:extLst/>
          </a:lstStyle>
          <a:p>
            <a:pPr lvl="0"/>
            <a:r>
              <a:rPr lang="en-US" noProof="0" dirty="0" smtClean="0"/>
              <a:t>Click to edit Master text styles</a:t>
            </a:r>
          </a:p>
        </p:txBody>
      </p:sp>
      <p:sp>
        <p:nvSpPr>
          <p:cNvPr id="26" name="Rectangle 11"/>
          <p:cNvSpPr>
            <a:spLocks noGrp="1"/>
          </p:cNvSpPr>
          <p:nvPr>
            <p:ph sz="quarter" idx="21"/>
          </p:nvPr>
        </p:nvSpPr>
        <p:spPr>
          <a:xfrm>
            <a:off x="4416552" y="3857628"/>
            <a:ext cx="3965448" cy="2396868"/>
          </a:xfrm>
        </p:spPr>
        <p:txBody>
          <a:bodyPr/>
          <a:lstStyle>
            <a:lvl2pPr>
              <a:buFont typeface="Arial" pitchFamily="34" charset="0"/>
              <a:buChar char="•"/>
              <a:defRPr/>
            </a:lvl2pPr>
            <a:lvl3pPr>
              <a:buFont typeface="Arial" pitchFamily="34" charset="0"/>
              <a:buChar char="•"/>
              <a:defRPr/>
            </a:lvl3pPr>
            <a:extLst/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s-IS" noProof="0" dirty="0"/>
          </a:p>
        </p:txBody>
      </p:sp>
      <p:sp>
        <p:nvSpPr>
          <p:cNvPr id="10" name="Rectangle 23"/>
          <p:cNvSpPr>
            <a:spLocks noGrp="1"/>
          </p:cNvSpPr>
          <p:nvPr>
            <p:ph type="dt" sz="half" idx="2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9CD5EC7-7EB6-430B-8271-64C265464E51}" type="datetime1">
              <a:rPr/>
              <a:pPr>
                <a:defRPr/>
              </a:pPr>
              <a:t>16-02-2011</a:t>
            </a:fld>
            <a:endParaRPr/>
          </a:p>
        </p:txBody>
      </p:sp>
      <p:sp>
        <p:nvSpPr>
          <p:cNvPr id="11" name="Rectangle 27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D62D367-5D10-45B9-A045-EE4C181D52CF}" type="slidenum">
              <a:rPr/>
              <a:pPr>
                <a:defRPr/>
              </a:pPr>
              <a:t>‹#›</a:t>
            </a:fld>
            <a:endParaRPr/>
          </a:p>
        </p:txBody>
      </p:sp>
      <p:sp>
        <p:nvSpPr>
          <p:cNvPr id="12" name="Rectangle 28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jórir dálkar: einn til vinstri, þrír til hæg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8"/>
          <p:cNvSpPr>
            <a:spLocks noGrp="1"/>
          </p:cNvSpPr>
          <p:nvPr>
            <p:ph type="body" sz="quarter" idx="14"/>
          </p:nvPr>
        </p:nvSpPr>
        <p:spPr>
          <a:xfrm>
            <a:off x="4419600" y="381000"/>
            <a:ext cx="3962400" cy="540000"/>
          </a:xfrm>
          <a:solidFill>
            <a:srgbClr val="FFCF00"/>
          </a:solidFill>
        </p:spPr>
        <p:txBody>
          <a:bodyPr anchor="ctr">
            <a:normAutofit/>
          </a:bodyPr>
          <a:lstStyle>
            <a:lvl1pPr eaLnBrk="1" latinLnBrk="0" hangingPunct="1">
              <a:defRPr kumimoji="0" lang="da-DK" sz="1800" b="1">
                <a:solidFill>
                  <a:srgbClr val="AD0000"/>
                </a:solidFill>
              </a:defRPr>
            </a:lvl1pPr>
            <a:extLst/>
          </a:lstStyle>
          <a:p>
            <a:pPr lvl="0"/>
            <a:r>
              <a:rPr lang="en-US" noProof="0" dirty="0" smtClean="0"/>
              <a:t>Click to edit Master text styles</a:t>
            </a:r>
          </a:p>
        </p:txBody>
      </p:sp>
      <p:sp>
        <p:nvSpPr>
          <p:cNvPr id="8" name="Rectangle 11"/>
          <p:cNvSpPr>
            <a:spLocks noGrp="1"/>
          </p:cNvSpPr>
          <p:nvPr>
            <p:ph sz="quarter" idx="16"/>
          </p:nvPr>
        </p:nvSpPr>
        <p:spPr>
          <a:xfrm>
            <a:off x="4419600" y="928670"/>
            <a:ext cx="3962400" cy="1409146"/>
          </a:xfrm>
        </p:spPr>
        <p:txBody>
          <a:bodyPr/>
          <a:lstStyle>
            <a:lvl2pPr>
              <a:buFont typeface="Arial" pitchFamily="34" charset="0"/>
              <a:buChar char="•"/>
              <a:defRPr/>
            </a:lvl2pPr>
            <a:extLst/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s-IS" noProof="0" dirty="0"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3965448" cy="540000"/>
          </a:xfrm>
          <a:solidFill>
            <a:srgbClr val="FFCF00"/>
          </a:solidFill>
        </p:spPr>
        <p:txBody>
          <a:bodyPr anchor="ctr">
            <a:normAutofit/>
          </a:bodyPr>
          <a:lstStyle>
            <a:lvl1pPr eaLnBrk="1" latinLnBrk="0" hangingPunct="1">
              <a:defRPr kumimoji="0" lang="da-DK" sz="1800" b="1">
                <a:solidFill>
                  <a:srgbClr val="AD0000"/>
                </a:solidFill>
              </a:defRPr>
            </a:lvl1pPr>
            <a:extLst/>
          </a:lstStyle>
          <a:p>
            <a:pPr lvl="0"/>
            <a:r>
              <a:rPr lang="en-US" noProof="0" dirty="0" smtClean="0"/>
              <a:t>Click to edit Master text styles</a:t>
            </a:r>
          </a:p>
        </p:txBody>
      </p:sp>
      <p:sp>
        <p:nvSpPr>
          <p:cNvPr id="20" name="Rectangle 11"/>
          <p:cNvSpPr>
            <a:spLocks noGrp="1"/>
          </p:cNvSpPr>
          <p:nvPr>
            <p:ph sz="quarter" idx="15"/>
          </p:nvPr>
        </p:nvSpPr>
        <p:spPr>
          <a:xfrm>
            <a:off x="304800" y="928670"/>
            <a:ext cx="3962400" cy="5319730"/>
          </a:xfrm>
        </p:spPr>
        <p:txBody>
          <a:bodyPr/>
          <a:lstStyle>
            <a:lvl2pPr>
              <a:buFont typeface="Arial" pitchFamily="34" charset="0"/>
              <a:buChar char="•"/>
              <a:defRPr/>
            </a:lvl2pPr>
            <a:extLst/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s-IS" noProof="0" dirty="0"/>
          </a:p>
        </p:txBody>
      </p:sp>
      <p:sp>
        <p:nvSpPr>
          <p:cNvPr id="12" name="Rectangle 8"/>
          <p:cNvSpPr>
            <a:spLocks noGrp="1"/>
          </p:cNvSpPr>
          <p:nvPr>
            <p:ph type="body" sz="quarter" idx="17"/>
          </p:nvPr>
        </p:nvSpPr>
        <p:spPr>
          <a:xfrm>
            <a:off x="4416552" y="2340864"/>
            <a:ext cx="3962400" cy="540000"/>
          </a:xfrm>
          <a:solidFill>
            <a:srgbClr val="FFCF00"/>
          </a:solidFill>
        </p:spPr>
        <p:txBody>
          <a:bodyPr anchor="ctr">
            <a:normAutofit/>
          </a:bodyPr>
          <a:lstStyle>
            <a:lvl1pPr eaLnBrk="1" latinLnBrk="0" hangingPunct="1">
              <a:defRPr kumimoji="0" lang="da-DK" sz="1800" b="1">
                <a:solidFill>
                  <a:srgbClr val="AD0000"/>
                </a:solidFill>
              </a:defRPr>
            </a:lvl1pPr>
            <a:extLst/>
          </a:lstStyle>
          <a:p>
            <a:pPr lvl="0"/>
            <a:r>
              <a:rPr lang="en-US" noProof="0" dirty="0" smtClean="0"/>
              <a:t>Click to edit Master text styles</a:t>
            </a:r>
          </a:p>
        </p:txBody>
      </p:sp>
      <p:sp>
        <p:nvSpPr>
          <p:cNvPr id="13" name="Rectangle 11"/>
          <p:cNvSpPr>
            <a:spLocks noGrp="1"/>
          </p:cNvSpPr>
          <p:nvPr>
            <p:ph sz="quarter" idx="18"/>
          </p:nvPr>
        </p:nvSpPr>
        <p:spPr>
          <a:xfrm>
            <a:off x="4416552" y="2857496"/>
            <a:ext cx="3962400" cy="1440184"/>
          </a:xfrm>
        </p:spPr>
        <p:txBody>
          <a:bodyPr/>
          <a:lstStyle>
            <a:lvl2pPr>
              <a:buFont typeface="Arial" pitchFamily="34" charset="0"/>
              <a:buChar char="•"/>
              <a:defRPr/>
            </a:lvl2pPr>
            <a:extLst/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s-IS" noProof="0" dirty="0"/>
          </a:p>
        </p:txBody>
      </p:sp>
      <p:sp>
        <p:nvSpPr>
          <p:cNvPr id="14" name="Rectangle 8"/>
          <p:cNvSpPr>
            <a:spLocks noGrp="1"/>
          </p:cNvSpPr>
          <p:nvPr>
            <p:ph type="body" sz="quarter" idx="19"/>
          </p:nvPr>
        </p:nvSpPr>
        <p:spPr>
          <a:xfrm>
            <a:off x="4419600" y="4291584"/>
            <a:ext cx="3962400" cy="540000"/>
          </a:xfrm>
          <a:solidFill>
            <a:srgbClr val="FFCF00"/>
          </a:solidFill>
        </p:spPr>
        <p:txBody>
          <a:bodyPr anchor="ctr">
            <a:normAutofit/>
          </a:bodyPr>
          <a:lstStyle>
            <a:lvl1pPr eaLnBrk="1" latinLnBrk="0" hangingPunct="1">
              <a:defRPr kumimoji="0" lang="da-DK" sz="1800" b="1">
                <a:solidFill>
                  <a:srgbClr val="AD0000"/>
                </a:solidFill>
              </a:defRPr>
            </a:lvl1pPr>
            <a:extLst/>
          </a:lstStyle>
          <a:p>
            <a:pPr lvl="0"/>
            <a:r>
              <a:rPr lang="en-US" noProof="0" dirty="0" smtClean="0"/>
              <a:t>Click to edit Master text styles</a:t>
            </a:r>
          </a:p>
        </p:txBody>
      </p:sp>
      <p:sp>
        <p:nvSpPr>
          <p:cNvPr id="15" name="Rectangle 11"/>
          <p:cNvSpPr>
            <a:spLocks noGrp="1"/>
          </p:cNvSpPr>
          <p:nvPr>
            <p:ph sz="quarter" idx="20"/>
          </p:nvPr>
        </p:nvSpPr>
        <p:spPr>
          <a:xfrm>
            <a:off x="4419600" y="4857760"/>
            <a:ext cx="3962400" cy="1390640"/>
          </a:xfrm>
        </p:spPr>
        <p:txBody>
          <a:bodyPr/>
          <a:lstStyle>
            <a:lvl2pPr>
              <a:buFont typeface="Arial" pitchFamily="34" charset="0"/>
              <a:buChar char="•"/>
              <a:defRPr/>
            </a:lvl2pPr>
            <a:extLst/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s-IS" noProof="0" dirty="0"/>
          </a:p>
        </p:txBody>
      </p:sp>
      <p:sp>
        <p:nvSpPr>
          <p:cNvPr id="11" name="Rectangle 17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DEC633D-5826-4213-9F40-D337895C7C74}" type="datetime1">
              <a:rPr/>
              <a:pPr>
                <a:defRPr/>
              </a:pPr>
              <a:t>16-02-2011</a:t>
            </a:fld>
            <a:endParaRPr/>
          </a:p>
        </p:txBody>
      </p:sp>
      <p:sp>
        <p:nvSpPr>
          <p:cNvPr id="16" name="Rectangle 18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611703D-8526-46F7-9F00-4F23CAE69233}" type="slidenum">
              <a:rPr/>
              <a:pPr>
                <a:defRPr/>
              </a:pPr>
              <a:t>‹#›</a:t>
            </a:fld>
            <a:endParaRPr/>
          </a:p>
        </p:txBody>
      </p:sp>
      <p:sp>
        <p:nvSpPr>
          <p:cNvPr id="17" name="Rectangle 21"/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jórir dálkar: þrír til vinstri, einn til hæg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8"/>
          <p:cNvSpPr>
            <a:spLocks noGrp="1"/>
          </p:cNvSpPr>
          <p:nvPr>
            <p:ph type="body" sz="quarter" idx="13"/>
          </p:nvPr>
        </p:nvSpPr>
        <p:spPr>
          <a:xfrm>
            <a:off x="4416552" y="381000"/>
            <a:ext cx="3965448" cy="540000"/>
          </a:xfrm>
          <a:solidFill>
            <a:srgbClr val="FFCF00"/>
          </a:solidFill>
        </p:spPr>
        <p:txBody>
          <a:bodyPr anchor="ctr">
            <a:normAutofit/>
          </a:bodyPr>
          <a:lstStyle>
            <a:lvl1pPr eaLnBrk="1" latinLnBrk="0" hangingPunct="1">
              <a:defRPr kumimoji="0" lang="da-DK" sz="1800" b="1">
                <a:solidFill>
                  <a:srgbClr val="AD0000"/>
                </a:solidFill>
              </a:defRPr>
            </a:lvl1pPr>
            <a:extLst/>
          </a:lstStyle>
          <a:p>
            <a:pPr lvl="0"/>
            <a:r>
              <a:rPr lang="en-US" noProof="0" dirty="0" smtClean="0"/>
              <a:t>Click to edit Master text styles</a:t>
            </a:r>
          </a:p>
        </p:txBody>
      </p:sp>
      <p:sp>
        <p:nvSpPr>
          <p:cNvPr id="21" name="Rectangle 11"/>
          <p:cNvSpPr>
            <a:spLocks noGrp="1"/>
          </p:cNvSpPr>
          <p:nvPr>
            <p:ph sz="quarter" idx="15"/>
          </p:nvPr>
        </p:nvSpPr>
        <p:spPr>
          <a:xfrm>
            <a:off x="4416552" y="928670"/>
            <a:ext cx="3962400" cy="5319730"/>
          </a:xfrm>
        </p:spPr>
        <p:txBody>
          <a:bodyPr/>
          <a:lstStyle>
            <a:lvl2pPr>
              <a:buFont typeface="Arial" pitchFamily="34" charset="0"/>
              <a:buChar char="•"/>
              <a:defRPr/>
            </a:lvl2pPr>
            <a:extLst/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s-IS" noProof="0" dirty="0"/>
          </a:p>
        </p:txBody>
      </p:sp>
      <p:sp>
        <p:nvSpPr>
          <p:cNvPr id="9" name="Rectangle 8"/>
          <p:cNvSpPr>
            <a:spLocks noGrp="1"/>
          </p:cNvSpPr>
          <p:nvPr>
            <p:ph type="body" sz="quarter" idx="14"/>
          </p:nvPr>
        </p:nvSpPr>
        <p:spPr>
          <a:xfrm>
            <a:off x="304800" y="381000"/>
            <a:ext cx="3962400" cy="540000"/>
          </a:xfrm>
          <a:solidFill>
            <a:srgbClr val="FFCF00"/>
          </a:solidFill>
        </p:spPr>
        <p:txBody>
          <a:bodyPr anchor="ctr">
            <a:normAutofit/>
          </a:bodyPr>
          <a:lstStyle>
            <a:lvl1pPr eaLnBrk="1" latinLnBrk="0" hangingPunct="1">
              <a:defRPr kumimoji="0" lang="da-DK" sz="1800" b="1">
                <a:solidFill>
                  <a:srgbClr val="AD0000"/>
                </a:solidFill>
              </a:defRPr>
            </a:lvl1pPr>
            <a:extLst/>
          </a:lstStyle>
          <a:p>
            <a:pPr lvl="0"/>
            <a:r>
              <a:rPr lang="en-US" noProof="0" dirty="0" smtClean="0"/>
              <a:t>Click to edit Master text styles</a:t>
            </a:r>
          </a:p>
        </p:txBody>
      </p:sp>
      <p:sp>
        <p:nvSpPr>
          <p:cNvPr id="10" name="Rectangle 11"/>
          <p:cNvSpPr>
            <a:spLocks noGrp="1"/>
          </p:cNvSpPr>
          <p:nvPr>
            <p:ph sz="quarter" idx="16"/>
          </p:nvPr>
        </p:nvSpPr>
        <p:spPr>
          <a:xfrm>
            <a:off x="304800" y="928670"/>
            <a:ext cx="3962400" cy="1409146"/>
          </a:xfrm>
        </p:spPr>
        <p:txBody>
          <a:bodyPr/>
          <a:lstStyle>
            <a:lvl2pPr>
              <a:buFont typeface="Arial" pitchFamily="34" charset="0"/>
              <a:buChar char="•"/>
              <a:defRPr/>
            </a:lvl2pPr>
            <a:extLst/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s-IS" noProof="0" dirty="0"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7"/>
          </p:nvPr>
        </p:nvSpPr>
        <p:spPr>
          <a:xfrm>
            <a:off x="301752" y="2340864"/>
            <a:ext cx="3962400" cy="540000"/>
          </a:xfrm>
          <a:solidFill>
            <a:srgbClr val="FFCF00"/>
          </a:solidFill>
        </p:spPr>
        <p:txBody>
          <a:bodyPr anchor="ctr">
            <a:normAutofit/>
          </a:bodyPr>
          <a:lstStyle>
            <a:lvl1pPr eaLnBrk="1" latinLnBrk="0" hangingPunct="1">
              <a:defRPr kumimoji="0" lang="da-DK" sz="1800" b="1">
                <a:solidFill>
                  <a:srgbClr val="AD0000"/>
                </a:solidFill>
              </a:defRPr>
            </a:lvl1pPr>
            <a:extLst/>
          </a:lstStyle>
          <a:p>
            <a:pPr lvl="0"/>
            <a:r>
              <a:rPr lang="en-US" noProof="0" dirty="0" smtClean="0"/>
              <a:t>Click to edit Master text styles</a:t>
            </a:r>
          </a:p>
        </p:txBody>
      </p:sp>
      <p:sp>
        <p:nvSpPr>
          <p:cNvPr id="14" name="Rectangle 11"/>
          <p:cNvSpPr>
            <a:spLocks noGrp="1"/>
          </p:cNvSpPr>
          <p:nvPr>
            <p:ph sz="quarter" idx="18"/>
          </p:nvPr>
        </p:nvSpPr>
        <p:spPr>
          <a:xfrm>
            <a:off x="301752" y="2857496"/>
            <a:ext cx="3962400" cy="1440184"/>
          </a:xfrm>
        </p:spPr>
        <p:txBody>
          <a:bodyPr/>
          <a:lstStyle>
            <a:lvl2pPr>
              <a:buFont typeface="Arial" pitchFamily="34" charset="0"/>
              <a:buChar char="•"/>
              <a:defRPr/>
            </a:lvl2pPr>
            <a:extLst/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s-IS" noProof="0" dirty="0"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19"/>
          </p:nvPr>
        </p:nvSpPr>
        <p:spPr>
          <a:xfrm>
            <a:off x="304800" y="4291584"/>
            <a:ext cx="3962400" cy="540000"/>
          </a:xfrm>
          <a:solidFill>
            <a:srgbClr val="FFCF00"/>
          </a:solidFill>
        </p:spPr>
        <p:txBody>
          <a:bodyPr anchor="ctr">
            <a:normAutofit/>
          </a:bodyPr>
          <a:lstStyle>
            <a:lvl1pPr eaLnBrk="1" latinLnBrk="0" hangingPunct="1">
              <a:defRPr kumimoji="0" lang="da-DK" sz="1800" b="1">
                <a:solidFill>
                  <a:srgbClr val="AD0000"/>
                </a:solidFill>
              </a:defRPr>
            </a:lvl1pPr>
            <a:extLst/>
          </a:lstStyle>
          <a:p>
            <a:pPr lvl="0"/>
            <a:r>
              <a:rPr lang="en-US" noProof="0" dirty="0" smtClean="0"/>
              <a:t>Click to edit Master text styles</a:t>
            </a:r>
          </a:p>
        </p:txBody>
      </p:sp>
      <p:sp>
        <p:nvSpPr>
          <p:cNvPr id="16" name="Rectangle 11"/>
          <p:cNvSpPr>
            <a:spLocks noGrp="1"/>
          </p:cNvSpPr>
          <p:nvPr>
            <p:ph sz="quarter" idx="20"/>
          </p:nvPr>
        </p:nvSpPr>
        <p:spPr>
          <a:xfrm>
            <a:off x="304800" y="4857760"/>
            <a:ext cx="3962400" cy="1390640"/>
          </a:xfrm>
        </p:spPr>
        <p:txBody>
          <a:bodyPr/>
          <a:lstStyle>
            <a:lvl2pPr>
              <a:buFont typeface="Arial" pitchFamily="34" charset="0"/>
              <a:buChar char="•"/>
              <a:defRPr/>
            </a:lvl2pPr>
            <a:extLst/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s-IS" noProof="0" dirty="0"/>
          </a:p>
        </p:txBody>
      </p:sp>
      <p:sp>
        <p:nvSpPr>
          <p:cNvPr id="11" name="Rectangle 17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98DC268-9F7E-465B-8643-B7A07783A8A3}" type="datetime1">
              <a:rPr/>
              <a:pPr>
                <a:defRPr/>
              </a:pPr>
              <a:t>16-02-2011</a:t>
            </a:fld>
            <a:endParaRPr/>
          </a:p>
        </p:txBody>
      </p:sp>
      <p:sp>
        <p:nvSpPr>
          <p:cNvPr id="12" name="Rectangle 19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83FDDA1-06A3-433C-88A2-44D0FEA25D1F}" type="slidenum">
              <a:rPr/>
              <a:pPr>
                <a:defRPr/>
              </a:pPr>
              <a:t>‹#›</a:t>
            </a:fld>
            <a:endParaRPr/>
          </a:p>
        </p:txBody>
      </p:sp>
      <p:sp>
        <p:nvSpPr>
          <p:cNvPr id="17" name="Rectangle 20"/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mm dálkar: tveir til vinstri, þrír til hæg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8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3962400" cy="540000"/>
          </a:xfrm>
          <a:solidFill>
            <a:srgbClr val="FFCF00"/>
          </a:solidFill>
        </p:spPr>
        <p:txBody>
          <a:bodyPr anchor="ctr">
            <a:normAutofit/>
          </a:bodyPr>
          <a:lstStyle>
            <a:lvl1pPr eaLnBrk="1" latinLnBrk="0" hangingPunct="1">
              <a:defRPr kumimoji="0" lang="da-DK" sz="1800" b="1">
                <a:solidFill>
                  <a:srgbClr val="AD0000"/>
                </a:solidFill>
              </a:defRPr>
            </a:lvl1pPr>
            <a:extLst/>
          </a:lstStyle>
          <a:p>
            <a:pPr lvl="0"/>
            <a:r>
              <a:rPr lang="en-US" noProof="0" dirty="0" smtClean="0"/>
              <a:t>Click to edit Master text styles</a:t>
            </a:r>
          </a:p>
        </p:txBody>
      </p:sp>
      <p:sp>
        <p:nvSpPr>
          <p:cNvPr id="24" name="Rectangle 11"/>
          <p:cNvSpPr>
            <a:spLocks noGrp="1"/>
          </p:cNvSpPr>
          <p:nvPr>
            <p:ph sz="quarter" idx="15"/>
          </p:nvPr>
        </p:nvSpPr>
        <p:spPr>
          <a:xfrm>
            <a:off x="304800" y="928670"/>
            <a:ext cx="3962400" cy="2387554"/>
          </a:xfrm>
        </p:spPr>
        <p:txBody>
          <a:bodyPr/>
          <a:lstStyle>
            <a:lvl2pPr>
              <a:buFont typeface="Arial" pitchFamily="34" charset="0"/>
              <a:buChar char="•"/>
              <a:defRPr/>
            </a:lvl2pPr>
            <a:extLst/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s-IS" noProof="0" dirty="0"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16"/>
          </p:nvPr>
        </p:nvSpPr>
        <p:spPr>
          <a:xfrm>
            <a:off x="301752" y="3319272"/>
            <a:ext cx="3965448" cy="540000"/>
          </a:xfrm>
          <a:solidFill>
            <a:srgbClr val="FFCF00"/>
          </a:solidFill>
        </p:spPr>
        <p:txBody>
          <a:bodyPr anchor="ctr">
            <a:normAutofit/>
          </a:bodyPr>
          <a:lstStyle>
            <a:lvl1pPr eaLnBrk="1" latinLnBrk="0" hangingPunct="1">
              <a:defRPr kumimoji="0" lang="da-DK" sz="1800" b="1">
                <a:solidFill>
                  <a:srgbClr val="AD0000"/>
                </a:solidFill>
              </a:defRPr>
            </a:lvl1pPr>
            <a:extLst/>
          </a:lstStyle>
          <a:p>
            <a:pPr lvl="0"/>
            <a:r>
              <a:rPr lang="en-US" noProof="0" dirty="0" smtClean="0"/>
              <a:t>Click to edit Master text styles</a:t>
            </a:r>
          </a:p>
        </p:txBody>
      </p:sp>
      <p:sp>
        <p:nvSpPr>
          <p:cNvPr id="26" name="Rectangle 11"/>
          <p:cNvSpPr>
            <a:spLocks noGrp="1"/>
          </p:cNvSpPr>
          <p:nvPr>
            <p:ph sz="quarter" idx="17"/>
          </p:nvPr>
        </p:nvSpPr>
        <p:spPr>
          <a:xfrm>
            <a:off x="301752" y="3857628"/>
            <a:ext cx="3965448" cy="2396868"/>
          </a:xfrm>
        </p:spPr>
        <p:txBody>
          <a:bodyPr/>
          <a:lstStyle>
            <a:lvl2pPr>
              <a:buFont typeface="Arial" pitchFamily="34" charset="0"/>
              <a:buChar char="•"/>
              <a:defRPr/>
            </a:lvl2pPr>
            <a:extLst/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s-IS" noProof="0" dirty="0"/>
          </a:p>
        </p:txBody>
      </p:sp>
      <p:sp>
        <p:nvSpPr>
          <p:cNvPr id="28" name="Rectangle 8"/>
          <p:cNvSpPr>
            <a:spLocks noGrp="1"/>
          </p:cNvSpPr>
          <p:nvPr>
            <p:ph type="body" sz="quarter" idx="14"/>
          </p:nvPr>
        </p:nvSpPr>
        <p:spPr>
          <a:xfrm>
            <a:off x="4419600" y="381000"/>
            <a:ext cx="3962400" cy="540000"/>
          </a:xfrm>
          <a:solidFill>
            <a:srgbClr val="FFCF00"/>
          </a:solidFill>
        </p:spPr>
        <p:txBody>
          <a:bodyPr anchor="ctr">
            <a:normAutofit/>
          </a:bodyPr>
          <a:lstStyle>
            <a:lvl1pPr eaLnBrk="1" latinLnBrk="0" hangingPunct="1">
              <a:defRPr kumimoji="0" lang="da-DK" sz="1800" b="1">
                <a:solidFill>
                  <a:srgbClr val="AD0000"/>
                </a:solidFill>
              </a:defRPr>
            </a:lvl1pPr>
            <a:extLst/>
          </a:lstStyle>
          <a:p>
            <a:pPr lvl="0"/>
            <a:r>
              <a:rPr lang="en-US" noProof="0" dirty="0" smtClean="0"/>
              <a:t>Click to edit Master text styles</a:t>
            </a:r>
          </a:p>
        </p:txBody>
      </p:sp>
      <p:sp>
        <p:nvSpPr>
          <p:cNvPr id="29" name="Rectangle 11"/>
          <p:cNvSpPr>
            <a:spLocks noGrp="1"/>
          </p:cNvSpPr>
          <p:nvPr>
            <p:ph sz="quarter" idx="18"/>
          </p:nvPr>
        </p:nvSpPr>
        <p:spPr>
          <a:xfrm>
            <a:off x="4419600" y="928670"/>
            <a:ext cx="3962400" cy="1409146"/>
          </a:xfrm>
        </p:spPr>
        <p:txBody>
          <a:bodyPr/>
          <a:lstStyle>
            <a:lvl2pPr>
              <a:buFont typeface="Arial" pitchFamily="34" charset="0"/>
              <a:buChar char="•"/>
              <a:defRPr/>
            </a:lvl2pPr>
            <a:extLst/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s-IS" noProof="0" dirty="0"/>
          </a:p>
        </p:txBody>
      </p:sp>
      <p:sp>
        <p:nvSpPr>
          <p:cNvPr id="31" name="Rectangle 8"/>
          <p:cNvSpPr>
            <a:spLocks noGrp="1"/>
          </p:cNvSpPr>
          <p:nvPr>
            <p:ph type="body" sz="quarter" idx="19"/>
          </p:nvPr>
        </p:nvSpPr>
        <p:spPr>
          <a:xfrm>
            <a:off x="4416552" y="2340864"/>
            <a:ext cx="3962400" cy="540000"/>
          </a:xfrm>
          <a:solidFill>
            <a:srgbClr val="FFCF00"/>
          </a:solidFill>
        </p:spPr>
        <p:txBody>
          <a:bodyPr anchor="ctr">
            <a:normAutofit/>
          </a:bodyPr>
          <a:lstStyle>
            <a:lvl1pPr eaLnBrk="1" latinLnBrk="0" hangingPunct="1">
              <a:defRPr kumimoji="0" lang="da-DK" sz="1800" b="1">
                <a:solidFill>
                  <a:srgbClr val="AD0000"/>
                </a:solidFill>
              </a:defRPr>
            </a:lvl1pPr>
            <a:extLst/>
          </a:lstStyle>
          <a:p>
            <a:pPr lvl="0"/>
            <a:r>
              <a:rPr lang="en-US" noProof="0" dirty="0" smtClean="0"/>
              <a:t>Click to edit Master text styles</a:t>
            </a:r>
          </a:p>
        </p:txBody>
      </p:sp>
      <p:sp>
        <p:nvSpPr>
          <p:cNvPr id="32" name="Rectangle 11"/>
          <p:cNvSpPr>
            <a:spLocks noGrp="1"/>
          </p:cNvSpPr>
          <p:nvPr>
            <p:ph sz="quarter" idx="20"/>
          </p:nvPr>
        </p:nvSpPr>
        <p:spPr>
          <a:xfrm>
            <a:off x="4416552" y="2857496"/>
            <a:ext cx="3962400" cy="1440184"/>
          </a:xfrm>
        </p:spPr>
        <p:txBody>
          <a:bodyPr/>
          <a:lstStyle>
            <a:lvl2pPr>
              <a:buFont typeface="Arial" pitchFamily="34" charset="0"/>
              <a:buChar char="•"/>
              <a:defRPr/>
            </a:lvl2pPr>
            <a:extLst/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s-IS" noProof="0" dirty="0"/>
          </a:p>
        </p:txBody>
      </p:sp>
      <p:sp>
        <p:nvSpPr>
          <p:cNvPr id="33" name="Rectangle 8"/>
          <p:cNvSpPr>
            <a:spLocks noGrp="1"/>
          </p:cNvSpPr>
          <p:nvPr>
            <p:ph type="body" sz="quarter" idx="21"/>
          </p:nvPr>
        </p:nvSpPr>
        <p:spPr>
          <a:xfrm>
            <a:off x="4419600" y="4291584"/>
            <a:ext cx="3962400" cy="540000"/>
          </a:xfrm>
          <a:solidFill>
            <a:srgbClr val="FFCF00"/>
          </a:solidFill>
        </p:spPr>
        <p:txBody>
          <a:bodyPr anchor="ctr">
            <a:normAutofit/>
          </a:bodyPr>
          <a:lstStyle>
            <a:lvl1pPr eaLnBrk="1" latinLnBrk="0" hangingPunct="1">
              <a:defRPr kumimoji="0" lang="da-DK" sz="1800" b="1">
                <a:solidFill>
                  <a:srgbClr val="AD0000"/>
                </a:solidFill>
              </a:defRPr>
            </a:lvl1pPr>
            <a:extLst/>
          </a:lstStyle>
          <a:p>
            <a:pPr lvl="0"/>
            <a:r>
              <a:rPr lang="en-US" noProof="0" dirty="0" smtClean="0"/>
              <a:t>Click to edit Master text styles</a:t>
            </a:r>
          </a:p>
        </p:txBody>
      </p:sp>
      <p:sp>
        <p:nvSpPr>
          <p:cNvPr id="34" name="Rectangle 11"/>
          <p:cNvSpPr>
            <a:spLocks noGrp="1"/>
          </p:cNvSpPr>
          <p:nvPr>
            <p:ph sz="quarter" idx="22"/>
          </p:nvPr>
        </p:nvSpPr>
        <p:spPr>
          <a:xfrm>
            <a:off x="4419600" y="4857760"/>
            <a:ext cx="3962400" cy="1390640"/>
          </a:xfrm>
        </p:spPr>
        <p:txBody>
          <a:bodyPr/>
          <a:lstStyle>
            <a:lvl2pPr>
              <a:buFont typeface="Arial" pitchFamily="34" charset="0"/>
              <a:buChar char="•"/>
              <a:defRPr/>
            </a:lvl2pPr>
            <a:extLst/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s-IS" noProof="0" dirty="0"/>
          </a:p>
        </p:txBody>
      </p:sp>
      <p:sp>
        <p:nvSpPr>
          <p:cNvPr id="12" name="Rectangle 16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D6276B9-FCF8-4F1B-A5E8-76927F2B3209}" type="datetime1">
              <a:rPr/>
              <a:pPr>
                <a:defRPr/>
              </a:pPr>
              <a:t>16-02-2011</a:t>
            </a:fld>
            <a:endParaRPr/>
          </a:p>
        </p:txBody>
      </p:sp>
      <p:sp>
        <p:nvSpPr>
          <p:cNvPr id="13" name="Rectangle 17"/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2498D68-9995-444A-9598-39DB5DEEED54}" type="slidenum">
              <a:rPr/>
              <a:pPr>
                <a:defRPr/>
              </a:pPr>
              <a:t>‹#›</a:t>
            </a:fld>
            <a:endParaRPr/>
          </a:p>
        </p:txBody>
      </p:sp>
      <p:sp>
        <p:nvSpPr>
          <p:cNvPr id="14" name="Rectangle 18"/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mm dálkar: þrír til vinstri, tveir til hæg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8"/>
          <p:cNvSpPr>
            <a:spLocks noGrp="1"/>
          </p:cNvSpPr>
          <p:nvPr>
            <p:ph type="body" sz="quarter" idx="14"/>
          </p:nvPr>
        </p:nvSpPr>
        <p:spPr>
          <a:xfrm>
            <a:off x="307848" y="381000"/>
            <a:ext cx="3962400" cy="540000"/>
          </a:xfrm>
          <a:solidFill>
            <a:srgbClr val="FFCF00"/>
          </a:solidFill>
        </p:spPr>
        <p:txBody>
          <a:bodyPr anchor="ctr">
            <a:normAutofit/>
          </a:bodyPr>
          <a:lstStyle>
            <a:lvl1pPr eaLnBrk="1" latinLnBrk="0" hangingPunct="1">
              <a:defRPr kumimoji="0" lang="da-DK" sz="1800" b="1">
                <a:solidFill>
                  <a:srgbClr val="AD0000"/>
                </a:solidFill>
              </a:defRPr>
            </a:lvl1pPr>
            <a:extLst/>
          </a:lstStyle>
          <a:p>
            <a:pPr lvl="0"/>
            <a:r>
              <a:rPr lang="en-US" noProof="0" dirty="0" smtClean="0"/>
              <a:t>Click to edit Master text styles</a:t>
            </a:r>
          </a:p>
        </p:txBody>
      </p:sp>
      <p:sp>
        <p:nvSpPr>
          <p:cNvPr id="22" name="Rectangle 11"/>
          <p:cNvSpPr>
            <a:spLocks noGrp="1"/>
          </p:cNvSpPr>
          <p:nvPr>
            <p:ph sz="quarter" idx="16"/>
          </p:nvPr>
        </p:nvSpPr>
        <p:spPr>
          <a:xfrm>
            <a:off x="307848" y="928670"/>
            <a:ext cx="3962400" cy="1409146"/>
          </a:xfrm>
        </p:spPr>
        <p:txBody>
          <a:bodyPr/>
          <a:lstStyle>
            <a:lvl2pPr>
              <a:buFont typeface="Arial" pitchFamily="34" charset="0"/>
              <a:buChar char="•"/>
              <a:defRPr/>
            </a:lvl2pPr>
            <a:extLst/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s-IS" noProof="0" dirty="0"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17"/>
          </p:nvPr>
        </p:nvSpPr>
        <p:spPr>
          <a:xfrm>
            <a:off x="304800" y="2340864"/>
            <a:ext cx="3962400" cy="540000"/>
          </a:xfrm>
          <a:solidFill>
            <a:srgbClr val="FFCF00"/>
          </a:solidFill>
        </p:spPr>
        <p:txBody>
          <a:bodyPr anchor="ctr">
            <a:normAutofit/>
          </a:bodyPr>
          <a:lstStyle>
            <a:lvl1pPr eaLnBrk="1" latinLnBrk="0" hangingPunct="1">
              <a:defRPr kumimoji="0" lang="da-DK" sz="1800" b="1">
                <a:solidFill>
                  <a:srgbClr val="AD0000"/>
                </a:solidFill>
              </a:defRPr>
            </a:lvl1pPr>
            <a:extLst/>
          </a:lstStyle>
          <a:p>
            <a:pPr lvl="0"/>
            <a:r>
              <a:rPr lang="en-US" noProof="0" dirty="0" smtClean="0"/>
              <a:t>Click to edit Master text styles</a:t>
            </a:r>
          </a:p>
        </p:txBody>
      </p:sp>
      <p:sp>
        <p:nvSpPr>
          <p:cNvPr id="26" name="Rectangle 11"/>
          <p:cNvSpPr>
            <a:spLocks noGrp="1"/>
          </p:cNvSpPr>
          <p:nvPr>
            <p:ph sz="quarter" idx="18"/>
          </p:nvPr>
        </p:nvSpPr>
        <p:spPr>
          <a:xfrm>
            <a:off x="304800" y="2857496"/>
            <a:ext cx="3962400" cy="1440184"/>
          </a:xfrm>
        </p:spPr>
        <p:txBody>
          <a:bodyPr/>
          <a:lstStyle>
            <a:lvl2pPr>
              <a:buFont typeface="Arial" pitchFamily="34" charset="0"/>
              <a:buChar char="•"/>
              <a:defRPr/>
            </a:lvl2pPr>
            <a:extLst/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s-IS" noProof="0" dirty="0"/>
          </a:p>
        </p:txBody>
      </p:sp>
      <p:sp>
        <p:nvSpPr>
          <p:cNvPr id="27" name="Rectangle 8"/>
          <p:cNvSpPr>
            <a:spLocks noGrp="1"/>
          </p:cNvSpPr>
          <p:nvPr>
            <p:ph type="body" sz="quarter" idx="19"/>
          </p:nvPr>
        </p:nvSpPr>
        <p:spPr>
          <a:xfrm>
            <a:off x="307848" y="4291584"/>
            <a:ext cx="3962400" cy="540000"/>
          </a:xfrm>
          <a:solidFill>
            <a:srgbClr val="FFCF00"/>
          </a:solidFill>
        </p:spPr>
        <p:txBody>
          <a:bodyPr anchor="ctr">
            <a:normAutofit/>
          </a:bodyPr>
          <a:lstStyle>
            <a:lvl1pPr eaLnBrk="1" latinLnBrk="0" hangingPunct="1">
              <a:defRPr kumimoji="0" lang="da-DK" sz="1800" b="1">
                <a:solidFill>
                  <a:srgbClr val="AD0000"/>
                </a:solidFill>
              </a:defRPr>
            </a:lvl1pPr>
            <a:extLst/>
          </a:lstStyle>
          <a:p>
            <a:pPr lvl="0"/>
            <a:r>
              <a:rPr lang="en-US" noProof="0" dirty="0" smtClean="0"/>
              <a:t>Click to edit Master text styles</a:t>
            </a:r>
          </a:p>
        </p:txBody>
      </p:sp>
      <p:sp>
        <p:nvSpPr>
          <p:cNvPr id="28" name="Rectangle 11"/>
          <p:cNvSpPr>
            <a:spLocks noGrp="1"/>
          </p:cNvSpPr>
          <p:nvPr>
            <p:ph sz="quarter" idx="20"/>
          </p:nvPr>
        </p:nvSpPr>
        <p:spPr>
          <a:xfrm>
            <a:off x="307848" y="4857760"/>
            <a:ext cx="3962400" cy="1390640"/>
          </a:xfrm>
        </p:spPr>
        <p:txBody>
          <a:bodyPr/>
          <a:lstStyle>
            <a:lvl2pPr>
              <a:buFont typeface="Arial" pitchFamily="34" charset="0"/>
              <a:buChar char="•"/>
              <a:defRPr/>
            </a:lvl2pPr>
            <a:extLst/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s-IS" noProof="0" dirty="0"/>
          </a:p>
        </p:txBody>
      </p:sp>
      <p:sp>
        <p:nvSpPr>
          <p:cNvPr id="12" name="Rectangle 8"/>
          <p:cNvSpPr>
            <a:spLocks noGrp="1"/>
          </p:cNvSpPr>
          <p:nvPr>
            <p:ph type="body" sz="quarter" idx="21"/>
          </p:nvPr>
        </p:nvSpPr>
        <p:spPr>
          <a:xfrm>
            <a:off x="4419600" y="381000"/>
            <a:ext cx="3962400" cy="540000"/>
          </a:xfrm>
          <a:solidFill>
            <a:srgbClr val="FFCF00"/>
          </a:solidFill>
        </p:spPr>
        <p:txBody>
          <a:bodyPr anchor="ctr">
            <a:normAutofit/>
          </a:bodyPr>
          <a:lstStyle>
            <a:lvl1pPr eaLnBrk="1" latinLnBrk="0" hangingPunct="1">
              <a:defRPr kumimoji="0" lang="da-DK" sz="1800" b="1">
                <a:solidFill>
                  <a:srgbClr val="AD0000"/>
                </a:solidFill>
              </a:defRPr>
            </a:lvl1pPr>
            <a:extLst/>
          </a:lstStyle>
          <a:p>
            <a:pPr lvl="0"/>
            <a:r>
              <a:rPr lang="en-US" noProof="0" dirty="0" smtClean="0"/>
              <a:t>Click to edit Master text styles</a:t>
            </a:r>
          </a:p>
        </p:txBody>
      </p:sp>
      <p:sp>
        <p:nvSpPr>
          <p:cNvPr id="13" name="Rectangle 11"/>
          <p:cNvSpPr>
            <a:spLocks noGrp="1"/>
          </p:cNvSpPr>
          <p:nvPr>
            <p:ph sz="quarter" idx="22"/>
          </p:nvPr>
        </p:nvSpPr>
        <p:spPr>
          <a:xfrm>
            <a:off x="4419600" y="928670"/>
            <a:ext cx="3962400" cy="2387554"/>
          </a:xfrm>
        </p:spPr>
        <p:txBody>
          <a:bodyPr/>
          <a:lstStyle>
            <a:lvl2pPr>
              <a:buFont typeface="Arial" pitchFamily="34" charset="0"/>
              <a:buChar char="•"/>
              <a:defRPr/>
            </a:lvl2pPr>
            <a:extLst/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s-IS" noProof="0" dirty="0"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23"/>
          </p:nvPr>
        </p:nvSpPr>
        <p:spPr>
          <a:xfrm>
            <a:off x="4416552" y="3319272"/>
            <a:ext cx="3965448" cy="540000"/>
          </a:xfrm>
          <a:solidFill>
            <a:srgbClr val="FFCF00"/>
          </a:solidFill>
        </p:spPr>
        <p:txBody>
          <a:bodyPr anchor="ctr">
            <a:normAutofit/>
          </a:bodyPr>
          <a:lstStyle>
            <a:lvl1pPr eaLnBrk="1" latinLnBrk="0" hangingPunct="1">
              <a:defRPr kumimoji="0" lang="da-DK" sz="1800" b="1">
                <a:solidFill>
                  <a:srgbClr val="AD0000"/>
                </a:solidFill>
              </a:defRPr>
            </a:lvl1pPr>
            <a:extLst/>
          </a:lstStyle>
          <a:p>
            <a:pPr lvl="0"/>
            <a:r>
              <a:rPr lang="en-US" noProof="0" dirty="0" smtClean="0"/>
              <a:t>Click to edit Master text styles</a:t>
            </a:r>
          </a:p>
        </p:txBody>
      </p:sp>
      <p:sp>
        <p:nvSpPr>
          <p:cNvPr id="16" name="Rectangle 11"/>
          <p:cNvSpPr>
            <a:spLocks noGrp="1"/>
          </p:cNvSpPr>
          <p:nvPr>
            <p:ph sz="quarter" idx="24"/>
          </p:nvPr>
        </p:nvSpPr>
        <p:spPr>
          <a:xfrm>
            <a:off x="4416552" y="3857628"/>
            <a:ext cx="3965448" cy="2396868"/>
          </a:xfrm>
        </p:spPr>
        <p:txBody>
          <a:bodyPr/>
          <a:lstStyle>
            <a:lvl2pPr>
              <a:buFont typeface="Arial" pitchFamily="34" charset="0"/>
              <a:buChar char="•"/>
              <a:defRPr/>
            </a:lvl2pPr>
            <a:extLst/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s-IS" noProof="0" dirty="0"/>
          </a:p>
        </p:txBody>
      </p:sp>
      <p:sp>
        <p:nvSpPr>
          <p:cNvPr id="14" name="Rectangle 17"/>
          <p:cNvSpPr>
            <a:spLocks noGrp="1"/>
          </p:cNvSpPr>
          <p:nvPr>
            <p:ph type="dt" sz="half" idx="25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84B2B95-90DC-4816-800F-C909559007DF}" type="datetime1">
              <a:rPr/>
              <a:pPr>
                <a:defRPr/>
              </a:pPr>
              <a:t>16-02-2011</a:t>
            </a:fld>
            <a:endParaRPr/>
          </a:p>
        </p:txBody>
      </p:sp>
      <p:sp>
        <p:nvSpPr>
          <p:cNvPr id="17" name="Rectangle 18"/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6EF5B97-2BA5-44C5-9C66-44D65BA02F40}" type="slidenum">
              <a:rPr/>
              <a:pPr>
                <a:defRPr/>
              </a:pPr>
              <a:t>‹#›</a:t>
            </a:fld>
            <a:endParaRPr/>
          </a:p>
        </p:txBody>
      </p:sp>
      <p:sp>
        <p:nvSpPr>
          <p:cNvPr id="18" name="Rectangle 23"/>
          <p:cNvSpPr>
            <a:spLocks noGrp="1"/>
          </p:cNvSpPr>
          <p:nvPr>
            <p:ph type="ftr" sz="quarter" idx="27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gstein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6"/>
          <p:cNvSpPr/>
          <p:nvPr/>
        </p:nvSpPr>
        <p:spPr>
          <a:xfrm>
            <a:off x="1371600" y="1447800"/>
            <a:ext cx="1676400" cy="2057400"/>
          </a:xfrm>
          <a:prstGeom prst="rect">
            <a:avLst/>
          </a:prstGeom>
          <a:ln w="76200" cap="sq" cmpd="thickThin" algn="ctr">
            <a:solidFill>
              <a:srgbClr val="FFCF00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s-IS"/>
          </a:p>
        </p:txBody>
      </p:sp>
      <p:sp>
        <p:nvSpPr>
          <p:cNvPr id="31" name="Rectangle 6"/>
          <p:cNvSpPr/>
          <p:nvPr/>
        </p:nvSpPr>
        <p:spPr>
          <a:xfrm>
            <a:off x="1371600" y="3886200"/>
            <a:ext cx="1676400" cy="2057400"/>
          </a:xfrm>
          <a:prstGeom prst="rect">
            <a:avLst/>
          </a:prstGeom>
          <a:ln w="76200" cap="sq" cmpd="thickThin" algn="ctr">
            <a:solidFill>
              <a:srgbClr val="FFCF00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s-IS"/>
          </a:p>
        </p:txBody>
      </p:sp>
      <p:sp>
        <p:nvSpPr>
          <p:cNvPr id="32" name="Rectangle 6"/>
          <p:cNvSpPr/>
          <p:nvPr/>
        </p:nvSpPr>
        <p:spPr>
          <a:xfrm>
            <a:off x="3505200" y="1447800"/>
            <a:ext cx="1676400" cy="2057400"/>
          </a:xfrm>
          <a:prstGeom prst="rect">
            <a:avLst/>
          </a:prstGeom>
          <a:ln w="76200" cap="sq" cmpd="thickThin" algn="ctr">
            <a:solidFill>
              <a:srgbClr val="FFCF00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s-IS"/>
          </a:p>
        </p:txBody>
      </p:sp>
      <p:sp>
        <p:nvSpPr>
          <p:cNvPr id="36" name="Rectangle 6"/>
          <p:cNvSpPr/>
          <p:nvPr/>
        </p:nvSpPr>
        <p:spPr>
          <a:xfrm>
            <a:off x="3505200" y="3886200"/>
            <a:ext cx="1676400" cy="2057400"/>
          </a:xfrm>
          <a:prstGeom prst="rect">
            <a:avLst/>
          </a:prstGeom>
          <a:ln w="76200" cap="sq" cmpd="thickThin" algn="ctr">
            <a:solidFill>
              <a:srgbClr val="FFCF00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s-IS"/>
          </a:p>
        </p:txBody>
      </p:sp>
      <p:sp>
        <p:nvSpPr>
          <p:cNvPr id="42" name="Rectangle 6"/>
          <p:cNvSpPr/>
          <p:nvPr/>
        </p:nvSpPr>
        <p:spPr>
          <a:xfrm>
            <a:off x="5638800" y="1447800"/>
            <a:ext cx="1676400" cy="2057400"/>
          </a:xfrm>
          <a:prstGeom prst="rect">
            <a:avLst/>
          </a:prstGeom>
          <a:ln w="76200" cap="sq" cmpd="thickThin" algn="ctr">
            <a:solidFill>
              <a:srgbClr val="FFCF00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s-IS"/>
          </a:p>
        </p:txBody>
      </p:sp>
      <p:sp>
        <p:nvSpPr>
          <p:cNvPr id="43" name="Rectangle 6"/>
          <p:cNvSpPr/>
          <p:nvPr/>
        </p:nvSpPr>
        <p:spPr>
          <a:xfrm>
            <a:off x="5638800" y="3886200"/>
            <a:ext cx="1676400" cy="2057400"/>
          </a:xfrm>
          <a:prstGeom prst="rect">
            <a:avLst/>
          </a:prstGeom>
          <a:ln w="76200" cap="sq" cmpd="thickThin" algn="ctr">
            <a:solidFill>
              <a:srgbClr val="FFCF00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s-IS"/>
          </a:p>
        </p:txBody>
      </p:sp>
      <p:sp>
        <p:nvSpPr>
          <p:cNvPr id="24" name="Rectangle 10"/>
          <p:cNvSpPr>
            <a:spLocks noGrp="1"/>
          </p:cNvSpPr>
          <p:nvPr>
            <p:ph type="pic" sz="quarter" idx="13"/>
          </p:nvPr>
        </p:nvSpPr>
        <p:spPr>
          <a:xfrm>
            <a:off x="1524000" y="1600200"/>
            <a:ext cx="1371600" cy="685800"/>
          </a:xfrm>
        </p:spPr>
        <p:txBody>
          <a:bodyPr>
            <a:normAutofit/>
          </a:bodyPr>
          <a:lstStyle>
            <a:extLst/>
          </a:lstStyle>
          <a:p>
            <a:pPr lvl="0"/>
            <a:r>
              <a:rPr lang="en-US" noProof="0"/>
              <a:t>Click icon to add picture</a:t>
            </a:r>
            <a:endParaRPr lang="da-DK" noProof="0"/>
          </a:p>
        </p:txBody>
      </p:sp>
      <p:sp>
        <p:nvSpPr>
          <p:cNvPr id="19" name="Rectangle 10"/>
          <p:cNvSpPr>
            <a:spLocks noGrp="1"/>
          </p:cNvSpPr>
          <p:nvPr>
            <p:ph type="pic" sz="quarter" idx="29"/>
          </p:nvPr>
        </p:nvSpPr>
        <p:spPr>
          <a:xfrm>
            <a:off x="1524000" y="4038600"/>
            <a:ext cx="1371600" cy="685800"/>
          </a:xfrm>
        </p:spPr>
        <p:txBody>
          <a:bodyPr>
            <a:normAutofit/>
          </a:bodyPr>
          <a:lstStyle>
            <a:extLst/>
          </a:lstStyle>
          <a:p>
            <a:pPr lvl="0"/>
            <a:r>
              <a:rPr lang="en-US" noProof="0"/>
              <a:t>Click icon to add picture</a:t>
            </a:r>
            <a:endParaRPr lang="da-DK" noProof="0"/>
          </a:p>
        </p:txBody>
      </p:sp>
      <p:sp>
        <p:nvSpPr>
          <p:cNvPr id="27" name="Rectangle 10"/>
          <p:cNvSpPr>
            <a:spLocks noGrp="1"/>
          </p:cNvSpPr>
          <p:nvPr>
            <p:ph type="pic" sz="quarter" idx="17"/>
          </p:nvPr>
        </p:nvSpPr>
        <p:spPr>
          <a:xfrm>
            <a:off x="3657600" y="1600200"/>
            <a:ext cx="1371600" cy="685800"/>
          </a:xfrm>
        </p:spPr>
        <p:txBody>
          <a:bodyPr>
            <a:normAutofit/>
          </a:bodyPr>
          <a:lstStyle>
            <a:extLst/>
          </a:lstStyle>
          <a:p>
            <a:pPr lvl="0"/>
            <a:r>
              <a:rPr lang="en-US" noProof="0"/>
              <a:t>Click icon to add picture</a:t>
            </a:r>
            <a:endParaRPr lang="da-DK" noProof="0"/>
          </a:p>
        </p:txBody>
      </p:sp>
      <p:sp>
        <p:nvSpPr>
          <p:cNvPr id="11" name="Rectangle 10"/>
          <p:cNvSpPr>
            <a:spLocks noGrp="1"/>
          </p:cNvSpPr>
          <p:nvPr>
            <p:ph type="pic" sz="quarter" idx="30"/>
          </p:nvPr>
        </p:nvSpPr>
        <p:spPr>
          <a:xfrm>
            <a:off x="3657600" y="4038600"/>
            <a:ext cx="1371600" cy="685800"/>
          </a:xfrm>
        </p:spPr>
        <p:txBody>
          <a:bodyPr>
            <a:normAutofit/>
          </a:bodyPr>
          <a:lstStyle>
            <a:extLst/>
          </a:lstStyle>
          <a:p>
            <a:pPr lvl="0"/>
            <a:r>
              <a:rPr lang="en-US" noProof="0"/>
              <a:t>Click icon to add picture</a:t>
            </a:r>
            <a:endParaRPr lang="da-DK" noProof="0"/>
          </a:p>
        </p:txBody>
      </p:sp>
      <p:sp>
        <p:nvSpPr>
          <p:cNvPr id="4" name="Rectangle 10"/>
          <p:cNvSpPr>
            <a:spLocks noGrp="1"/>
          </p:cNvSpPr>
          <p:nvPr>
            <p:ph type="pic" sz="quarter" idx="21"/>
          </p:nvPr>
        </p:nvSpPr>
        <p:spPr>
          <a:xfrm>
            <a:off x="5791200" y="1600200"/>
            <a:ext cx="1371600" cy="685800"/>
          </a:xfrm>
        </p:spPr>
        <p:txBody>
          <a:bodyPr>
            <a:normAutofit/>
          </a:bodyPr>
          <a:lstStyle>
            <a:extLst/>
          </a:lstStyle>
          <a:p>
            <a:pPr lvl="0"/>
            <a:r>
              <a:rPr lang="en-US" noProof="0"/>
              <a:t>Click icon to add picture</a:t>
            </a:r>
            <a:endParaRPr lang="da-DK" noProof="0"/>
          </a:p>
        </p:txBody>
      </p:sp>
      <p:sp>
        <p:nvSpPr>
          <p:cNvPr id="15" name="Rectangle 10"/>
          <p:cNvSpPr>
            <a:spLocks noGrp="1"/>
          </p:cNvSpPr>
          <p:nvPr>
            <p:ph type="pic" sz="quarter" idx="31"/>
          </p:nvPr>
        </p:nvSpPr>
        <p:spPr>
          <a:xfrm>
            <a:off x="5791200" y="4038600"/>
            <a:ext cx="1371600" cy="685800"/>
          </a:xfrm>
        </p:spPr>
        <p:txBody>
          <a:bodyPr>
            <a:normAutofit/>
          </a:bodyPr>
          <a:lstStyle>
            <a:extLst/>
          </a:lstStyle>
          <a:p>
            <a:pPr lvl="0"/>
            <a:r>
              <a:rPr lang="en-US" noProof="0"/>
              <a:t>Click icon to add picture</a:t>
            </a:r>
            <a:endParaRPr lang="da-DK" noProof="0"/>
          </a:p>
        </p:txBody>
      </p:sp>
      <p:sp>
        <p:nvSpPr>
          <p:cNvPr id="7" name="Rectangle 12"/>
          <p:cNvSpPr>
            <a:spLocks noGrp="1"/>
          </p:cNvSpPr>
          <p:nvPr>
            <p:ph type="body" sz="quarter" idx="14"/>
          </p:nvPr>
        </p:nvSpPr>
        <p:spPr>
          <a:xfrm>
            <a:off x="1524000" y="2895600"/>
            <a:ext cx="1371600" cy="304800"/>
          </a:xfrm>
        </p:spPr>
        <p:txBody>
          <a:bodyPr anchor="ctr"/>
          <a:lstStyle>
            <a:lvl1pPr algn="ctr" eaLnBrk="1" latinLnBrk="0" hangingPunct="1">
              <a:defRPr kumimoji="0" lang="da-DK" b="1"/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Rectangle 12"/>
          <p:cNvSpPr>
            <a:spLocks noGrp="1"/>
          </p:cNvSpPr>
          <p:nvPr>
            <p:ph type="body" sz="quarter" idx="33"/>
          </p:nvPr>
        </p:nvSpPr>
        <p:spPr>
          <a:xfrm>
            <a:off x="1524000" y="5334000"/>
            <a:ext cx="1371600" cy="304800"/>
          </a:xfrm>
        </p:spPr>
        <p:txBody>
          <a:bodyPr anchor="ctr"/>
          <a:lstStyle>
            <a:lvl1pPr algn="ctr" eaLnBrk="1" latinLnBrk="0" hangingPunct="1">
              <a:defRPr kumimoji="0" lang="da-DK" b="1"/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Rectangle 12"/>
          <p:cNvSpPr>
            <a:spLocks noGrp="1"/>
          </p:cNvSpPr>
          <p:nvPr>
            <p:ph type="body" sz="quarter" idx="18"/>
          </p:nvPr>
        </p:nvSpPr>
        <p:spPr>
          <a:xfrm>
            <a:off x="3657600" y="2895600"/>
            <a:ext cx="1371600" cy="304800"/>
          </a:xfrm>
        </p:spPr>
        <p:txBody>
          <a:bodyPr anchor="ctr"/>
          <a:lstStyle>
            <a:lvl1pPr algn="ctr" eaLnBrk="1" latinLnBrk="0" hangingPunct="1">
              <a:defRPr kumimoji="0" lang="da-DK" b="1"/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Rectangle 12"/>
          <p:cNvSpPr>
            <a:spLocks noGrp="1"/>
          </p:cNvSpPr>
          <p:nvPr>
            <p:ph type="body" sz="quarter" idx="34"/>
          </p:nvPr>
        </p:nvSpPr>
        <p:spPr>
          <a:xfrm>
            <a:off x="3657600" y="5334000"/>
            <a:ext cx="1371600" cy="304800"/>
          </a:xfrm>
        </p:spPr>
        <p:txBody>
          <a:bodyPr anchor="ctr"/>
          <a:lstStyle>
            <a:lvl1pPr algn="ctr" eaLnBrk="1" latinLnBrk="0" hangingPunct="1">
              <a:defRPr kumimoji="0" lang="da-DK" b="1"/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Rectangle 12"/>
          <p:cNvSpPr>
            <a:spLocks noGrp="1"/>
          </p:cNvSpPr>
          <p:nvPr>
            <p:ph type="body" sz="quarter" idx="22"/>
          </p:nvPr>
        </p:nvSpPr>
        <p:spPr>
          <a:xfrm>
            <a:off x="5791200" y="2895600"/>
            <a:ext cx="1371600" cy="304800"/>
          </a:xfrm>
        </p:spPr>
        <p:txBody>
          <a:bodyPr anchor="ctr"/>
          <a:lstStyle>
            <a:lvl1pPr algn="ctr" eaLnBrk="1" latinLnBrk="0" hangingPunct="1">
              <a:defRPr kumimoji="0" lang="da-DK" b="1"/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Rectangle 12"/>
          <p:cNvSpPr>
            <a:spLocks noGrp="1"/>
          </p:cNvSpPr>
          <p:nvPr>
            <p:ph type="body" sz="quarter" idx="35"/>
          </p:nvPr>
        </p:nvSpPr>
        <p:spPr>
          <a:xfrm>
            <a:off x="5791200" y="5334000"/>
            <a:ext cx="1371600" cy="304800"/>
          </a:xfrm>
        </p:spPr>
        <p:txBody>
          <a:bodyPr anchor="ctr"/>
          <a:lstStyle>
            <a:lvl1pPr algn="ctr" eaLnBrk="1" latinLnBrk="0" hangingPunct="1">
              <a:defRPr kumimoji="0" lang="da-DK" b="1"/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4" name="Rectangle 11"/>
          <p:cNvSpPr>
            <a:spLocks noGrp="1"/>
          </p:cNvSpPr>
          <p:nvPr>
            <p:ph type="body" sz="quarter" idx="15"/>
          </p:nvPr>
        </p:nvSpPr>
        <p:spPr>
          <a:xfrm>
            <a:off x="1524000" y="3200400"/>
            <a:ext cx="1371600" cy="152400"/>
          </a:xfrm>
        </p:spPr>
        <p:txBody>
          <a:bodyPr anchor="ctr">
            <a:noAutofit/>
          </a:bodyPr>
          <a:lstStyle>
            <a:lvl1pPr algn="ctr" eaLnBrk="1" latinLnBrk="0" hangingPunct="1">
              <a:defRPr kumimoji="0" lang="da-DK" sz="800" i="1"/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5" name="Rectangle 11"/>
          <p:cNvSpPr>
            <a:spLocks noGrp="1"/>
          </p:cNvSpPr>
          <p:nvPr>
            <p:ph type="body" sz="quarter" idx="37"/>
          </p:nvPr>
        </p:nvSpPr>
        <p:spPr>
          <a:xfrm>
            <a:off x="1524000" y="5638800"/>
            <a:ext cx="1371600" cy="152400"/>
          </a:xfrm>
        </p:spPr>
        <p:txBody>
          <a:bodyPr anchor="ctr">
            <a:noAutofit/>
          </a:bodyPr>
          <a:lstStyle>
            <a:lvl1pPr algn="ctr" eaLnBrk="1" latinLnBrk="0" hangingPunct="1">
              <a:defRPr kumimoji="0" lang="da-DK" sz="800" i="1"/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4" name="Rectangle 11"/>
          <p:cNvSpPr>
            <a:spLocks noGrp="1"/>
          </p:cNvSpPr>
          <p:nvPr>
            <p:ph type="body" sz="quarter" idx="19"/>
          </p:nvPr>
        </p:nvSpPr>
        <p:spPr>
          <a:xfrm>
            <a:off x="3657600" y="3200400"/>
            <a:ext cx="1371600" cy="152400"/>
          </a:xfrm>
        </p:spPr>
        <p:txBody>
          <a:bodyPr anchor="ctr">
            <a:noAutofit/>
          </a:bodyPr>
          <a:lstStyle>
            <a:lvl1pPr algn="ctr" eaLnBrk="1" latinLnBrk="0" hangingPunct="1">
              <a:defRPr kumimoji="0" lang="da-DK" sz="800" i="1"/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0" name="Rectangle 11"/>
          <p:cNvSpPr>
            <a:spLocks noGrp="1"/>
          </p:cNvSpPr>
          <p:nvPr>
            <p:ph type="body" sz="quarter" idx="38"/>
          </p:nvPr>
        </p:nvSpPr>
        <p:spPr>
          <a:xfrm>
            <a:off x="3657600" y="5638800"/>
            <a:ext cx="1371600" cy="152400"/>
          </a:xfrm>
        </p:spPr>
        <p:txBody>
          <a:bodyPr anchor="ctr">
            <a:noAutofit/>
          </a:bodyPr>
          <a:lstStyle>
            <a:lvl1pPr algn="ctr" eaLnBrk="1" latinLnBrk="0" hangingPunct="1">
              <a:defRPr kumimoji="0" lang="da-DK" sz="800" i="1"/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8" name="Rectangle 11"/>
          <p:cNvSpPr>
            <a:spLocks noGrp="1"/>
          </p:cNvSpPr>
          <p:nvPr>
            <p:ph type="body" sz="quarter" idx="23"/>
          </p:nvPr>
        </p:nvSpPr>
        <p:spPr>
          <a:xfrm>
            <a:off x="5791200" y="3200400"/>
            <a:ext cx="1371600" cy="152400"/>
          </a:xfrm>
        </p:spPr>
        <p:txBody>
          <a:bodyPr anchor="ctr">
            <a:noAutofit/>
          </a:bodyPr>
          <a:lstStyle>
            <a:lvl1pPr algn="ctr" eaLnBrk="1" latinLnBrk="0" hangingPunct="1">
              <a:defRPr kumimoji="0" lang="da-DK" sz="800" i="1"/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3" name="Rectangle 11"/>
          <p:cNvSpPr>
            <a:spLocks noGrp="1"/>
          </p:cNvSpPr>
          <p:nvPr>
            <p:ph type="body" sz="quarter" idx="39"/>
          </p:nvPr>
        </p:nvSpPr>
        <p:spPr>
          <a:xfrm>
            <a:off x="5791200" y="5638800"/>
            <a:ext cx="1371600" cy="152400"/>
          </a:xfrm>
        </p:spPr>
        <p:txBody>
          <a:bodyPr anchor="ctr">
            <a:noAutofit/>
          </a:bodyPr>
          <a:lstStyle>
            <a:lvl1pPr algn="ctr" eaLnBrk="1" latinLnBrk="0" hangingPunct="1">
              <a:defRPr kumimoji="0" lang="da-DK" sz="800" i="1"/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4"/>
          <p:cNvSpPr>
            <a:spLocks noGrp="1"/>
          </p:cNvSpPr>
          <p:nvPr>
            <p:ph type="body" sz="quarter" idx="16"/>
          </p:nvPr>
        </p:nvSpPr>
        <p:spPr>
          <a:xfrm>
            <a:off x="1524000" y="2286000"/>
            <a:ext cx="1371600" cy="609600"/>
          </a:xfrm>
        </p:spPr>
        <p:txBody>
          <a:bodyPr anchor="ctr"/>
          <a:lstStyle>
            <a:lvl1pPr algn="ctr" eaLnBrk="1" latinLnBrk="0" hangingPunct="1">
              <a:defRPr kumimoji="0" lang="da-DK" sz="800"/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6" name="Rectangle 14"/>
          <p:cNvSpPr>
            <a:spLocks noGrp="1"/>
          </p:cNvSpPr>
          <p:nvPr>
            <p:ph type="body" sz="quarter" idx="41"/>
          </p:nvPr>
        </p:nvSpPr>
        <p:spPr>
          <a:xfrm>
            <a:off x="1524000" y="4724400"/>
            <a:ext cx="1371600" cy="609600"/>
          </a:xfrm>
        </p:spPr>
        <p:txBody>
          <a:bodyPr anchor="ctr"/>
          <a:lstStyle>
            <a:lvl1pPr algn="ctr" eaLnBrk="1" latinLnBrk="0" hangingPunct="1">
              <a:defRPr kumimoji="0" lang="da-DK" sz="800"/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2" name="Rectangle 14"/>
          <p:cNvSpPr>
            <a:spLocks noGrp="1"/>
          </p:cNvSpPr>
          <p:nvPr>
            <p:ph type="body" sz="quarter" idx="20"/>
          </p:nvPr>
        </p:nvSpPr>
        <p:spPr>
          <a:xfrm>
            <a:off x="3657600" y="2286000"/>
            <a:ext cx="1371600" cy="609600"/>
          </a:xfrm>
        </p:spPr>
        <p:txBody>
          <a:bodyPr anchor="ctr"/>
          <a:lstStyle>
            <a:lvl1pPr algn="ctr" eaLnBrk="1" latinLnBrk="0" hangingPunct="1">
              <a:defRPr kumimoji="0" lang="da-DK" sz="800"/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7" name="Rectangle 14"/>
          <p:cNvSpPr>
            <a:spLocks noGrp="1"/>
          </p:cNvSpPr>
          <p:nvPr>
            <p:ph type="body" sz="quarter" idx="42"/>
          </p:nvPr>
        </p:nvSpPr>
        <p:spPr>
          <a:xfrm>
            <a:off x="3657600" y="4724400"/>
            <a:ext cx="1371600" cy="609600"/>
          </a:xfrm>
        </p:spPr>
        <p:txBody>
          <a:bodyPr anchor="ctr"/>
          <a:lstStyle>
            <a:lvl1pPr algn="ctr" eaLnBrk="1" latinLnBrk="0" hangingPunct="1">
              <a:defRPr kumimoji="0" lang="da-DK" sz="800"/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Rectangle 14"/>
          <p:cNvSpPr>
            <a:spLocks noGrp="1"/>
          </p:cNvSpPr>
          <p:nvPr>
            <p:ph type="body" sz="quarter" idx="24"/>
          </p:nvPr>
        </p:nvSpPr>
        <p:spPr>
          <a:xfrm>
            <a:off x="5791200" y="2286000"/>
            <a:ext cx="1371600" cy="609600"/>
          </a:xfrm>
        </p:spPr>
        <p:txBody>
          <a:bodyPr anchor="ctr"/>
          <a:lstStyle>
            <a:lvl1pPr algn="ctr" eaLnBrk="1" latinLnBrk="0" hangingPunct="1">
              <a:defRPr kumimoji="0" lang="da-DK" sz="800"/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2" name="Rectangle 14"/>
          <p:cNvSpPr>
            <a:spLocks noGrp="1"/>
          </p:cNvSpPr>
          <p:nvPr>
            <p:ph type="body" sz="quarter" idx="43"/>
          </p:nvPr>
        </p:nvSpPr>
        <p:spPr>
          <a:xfrm>
            <a:off x="5791200" y="4724400"/>
            <a:ext cx="1371600" cy="609600"/>
          </a:xfrm>
        </p:spPr>
        <p:txBody>
          <a:bodyPr anchor="ctr"/>
          <a:lstStyle>
            <a:lvl1pPr algn="ctr" eaLnBrk="1" latinLnBrk="0" hangingPunct="1">
              <a:defRPr kumimoji="0" lang="da-DK" sz="800"/>
            </a:lvl1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Rectangle 51"/>
          <p:cNvSpPr>
            <a:spLocks noGrp="1"/>
          </p:cNvSpPr>
          <p:nvPr>
            <p:ph type="body" sz="quarter" idx="46"/>
          </p:nvPr>
        </p:nvSpPr>
        <p:spPr>
          <a:xfrm>
            <a:off x="304800" y="381000"/>
            <a:ext cx="8077200" cy="838200"/>
          </a:xfrm>
        </p:spPr>
        <p:txBody>
          <a:bodyPr/>
          <a:lstStyle>
            <a:lvl1pPr eaLnBrk="1" latinLnBrk="0" hangingPunct="1">
              <a:defRPr kumimoji="0" lang="da-DK" sz="1200"/>
            </a:lvl1pPr>
            <a:extLst/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45" name="Rectangle 42"/>
          <p:cNvSpPr>
            <a:spLocks noGrp="1"/>
          </p:cNvSpPr>
          <p:nvPr>
            <p:ph type="dt" sz="half" idx="47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238DAEA-CFB2-43AB-B0BE-D03A432C4195}" type="datetime1">
              <a:rPr/>
              <a:pPr>
                <a:defRPr/>
              </a:pPr>
              <a:t>16-02-2011</a:t>
            </a:fld>
            <a:endParaRPr/>
          </a:p>
        </p:txBody>
      </p:sp>
      <p:sp>
        <p:nvSpPr>
          <p:cNvPr id="46" name="Rectangle 4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77B9AC1-0CDA-41CB-AEDF-1C339AF4104C}" type="slidenum">
              <a:rPr/>
              <a:pPr>
                <a:defRPr/>
              </a:pPr>
              <a:t>‹#›</a:t>
            </a:fld>
            <a:endParaRPr/>
          </a:p>
        </p:txBody>
      </p:sp>
      <p:sp>
        <p:nvSpPr>
          <p:cNvPr id="47" name="Rectangle 45"/>
          <p:cNvSpPr>
            <a:spLocks noGrp="1"/>
          </p:cNvSpPr>
          <p:nvPr>
            <p:ph type="ftr" sz="quarter" idx="49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gskr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7"/>
          <p:cNvSpPr>
            <a:spLocks noGrp="1"/>
          </p:cNvSpPr>
          <p:nvPr>
            <p:ph type="body" sz="quarter" idx="13"/>
          </p:nvPr>
        </p:nvSpPr>
        <p:spPr>
          <a:xfrm>
            <a:off x="310896" y="381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da-DK" sz="1100"/>
            </a:lvl1pPr>
            <a:extLst/>
          </a:lstStyle>
          <a:p>
            <a:pPr lvl="0"/>
            <a:r>
              <a:rPr lang="en-US" noProof="0" dirty="0" smtClean="0"/>
              <a:t>Click to edit Master text styles</a:t>
            </a:r>
          </a:p>
        </p:txBody>
      </p:sp>
      <p:sp>
        <p:nvSpPr>
          <p:cNvPr id="43" name="Rectangle 37"/>
          <p:cNvSpPr>
            <a:spLocks noGrp="1"/>
          </p:cNvSpPr>
          <p:nvPr>
            <p:ph type="body" sz="quarter" idx="15"/>
          </p:nvPr>
        </p:nvSpPr>
        <p:spPr>
          <a:xfrm>
            <a:off x="304800" y="838200"/>
            <a:ext cx="7391400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da-DK" sz="1100"/>
            </a:lvl1pPr>
            <a:extLst/>
          </a:lstStyle>
          <a:p>
            <a:pPr lvl="0"/>
            <a:r>
              <a:rPr lang="en-US" noProof="0" dirty="0" smtClean="0"/>
              <a:t>Click to edit Master text styles</a:t>
            </a:r>
          </a:p>
        </p:txBody>
      </p:sp>
      <p:sp>
        <p:nvSpPr>
          <p:cNvPr id="41" name="Rectangle 37"/>
          <p:cNvSpPr>
            <a:spLocks noGrp="1"/>
          </p:cNvSpPr>
          <p:nvPr>
            <p:ph type="body" sz="quarter" idx="17"/>
          </p:nvPr>
        </p:nvSpPr>
        <p:spPr>
          <a:xfrm>
            <a:off x="310896" y="1295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da-DK" sz="1100"/>
            </a:lvl1pPr>
            <a:extLst/>
          </a:lstStyle>
          <a:p>
            <a:pPr lvl="0"/>
            <a:r>
              <a:rPr lang="en-US" noProof="0" dirty="0" smtClean="0"/>
              <a:t>Click to edit Master text styles</a:t>
            </a:r>
          </a:p>
        </p:txBody>
      </p:sp>
      <p:sp>
        <p:nvSpPr>
          <p:cNvPr id="45" name="Rectangle 37"/>
          <p:cNvSpPr>
            <a:spLocks noGrp="1"/>
          </p:cNvSpPr>
          <p:nvPr>
            <p:ph type="body" sz="quarter" idx="19"/>
          </p:nvPr>
        </p:nvSpPr>
        <p:spPr>
          <a:xfrm>
            <a:off x="310896" y="17526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da-DK" sz="1100" baseline="0"/>
            </a:lvl1pPr>
            <a:extLst/>
          </a:lstStyle>
          <a:p>
            <a:pPr lvl="0"/>
            <a:r>
              <a:rPr lang="en-US" noProof="0" dirty="0" smtClean="0"/>
              <a:t>Click to edit Master text styles</a:t>
            </a:r>
          </a:p>
        </p:txBody>
      </p:sp>
      <p:sp>
        <p:nvSpPr>
          <p:cNvPr id="47" name="Rectangle 37"/>
          <p:cNvSpPr>
            <a:spLocks noGrp="1"/>
          </p:cNvSpPr>
          <p:nvPr>
            <p:ph type="body" sz="quarter" idx="21"/>
          </p:nvPr>
        </p:nvSpPr>
        <p:spPr>
          <a:xfrm>
            <a:off x="310896" y="22098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da-DK" sz="1100" baseline="0"/>
            </a:lvl1pPr>
            <a:extLst/>
          </a:lstStyle>
          <a:p>
            <a:pPr lvl="0"/>
            <a:r>
              <a:rPr lang="en-US" noProof="0" dirty="0" smtClean="0"/>
              <a:t>Click to edit Master text styles</a:t>
            </a:r>
          </a:p>
        </p:txBody>
      </p:sp>
      <p:sp>
        <p:nvSpPr>
          <p:cNvPr id="49" name="Rectangle 37"/>
          <p:cNvSpPr>
            <a:spLocks noGrp="1"/>
          </p:cNvSpPr>
          <p:nvPr>
            <p:ph type="body" sz="quarter" idx="23"/>
          </p:nvPr>
        </p:nvSpPr>
        <p:spPr>
          <a:xfrm>
            <a:off x="310896" y="2667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da-DK" sz="1100"/>
            </a:lvl1pPr>
            <a:extLst/>
          </a:lstStyle>
          <a:p>
            <a:pPr lvl="0"/>
            <a:r>
              <a:rPr lang="en-US" noProof="0" dirty="0" smtClean="0"/>
              <a:t>Click to edit Master text styles</a:t>
            </a:r>
          </a:p>
        </p:txBody>
      </p:sp>
      <p:sp>
        <p:nvSpPr>
          <p:cNvPr id="51" name="Rectangle 37"/>
          <p:cNvSpPr>
            <a:spLocks noGrp="1"/>
          </p:cNvSpPr>
          <p:nvPr>
            <p:ph type="body" sz="quarter" idx="25"/>
          </p:nvPr>
        </p:nvSpPr>
        <p:spPr>
          <a:xfrm>
            <a:off x="310896" y="31242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da-DK" sz="1100"/>
            </a:lvl1pPr>
            <a:extLst/>
          </a:lstStyle>
          <a:p>
            <a:pPr lvl="0"/>
            <a:r>
              <a:rPr lang="en-US" noProof="0" dirty="0" smtClean="0"/>
              <a:t>Click to edit Master text styles</a:t>
            </a:r>
          </a:p>
        </p:txBody>
      </p:sp>
      <p:sp>
        <p:nvSpPr>
          <p:cNvPr id="53" name="Rectangle 37"/>
          <p:cNvSpPr>
            <a:spLocks noGrp="1"/>
          </p:cNvSpPr>
          <p:nvPr>
            <p:ph type="body" sz="quarter" idx="27"/>
          </p:nvPr>
        </p:nvSpPr>
        <p:spPr>
          <a:xfrm>
            <a:off x="310896" y="3581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da-DK" sz="1100"/>
            </a:lvl1pPr>
            <a:extLst/>
          </a:lstStyle>
          <a:p>
            <a:pPr lvl="0"/>
            <a:r>
              <a:rPr lang="en-US" noProof="0" dirty="0" smtClean="0"/>
              <a:t>Click to edit Master text styles</a:t>
            </a:r>
          </a:p>
        </p:txBody>
      </p:sp>
      <p:sp>
        <p:nvSpPr>
          <p:cNvPr id="55" name="Rectangle 37"/>
          <p:cNvSpPr>
            <a:spLocks noGrp="1"/>
          </p:cNvSpPr>
          <p:nvPr>
            <p:ph type="body" sz="quarter" idx="29"/>
          </p:nvPr>
        </p:nvSpPr>
        <p:spPr>
          <a:xfrm>
            <a:off x="310896" y="40386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da-DK" sz="1100" baseline="0"/>
            </a:lvl1pPr>
            <a:extLst/>
          </a:lstStyle>
          <a:p>
            <a:pPr lvl="0"/>
            <a:r>
              <a:rPr lang="en-US" noProof="0" dirty="0" smtClean="0"/>
              <a:t>Click to edit Master text styles</a:t>
            </a:r>
          </a:p>
        </p:txBody>
      </p:sp>
      <p:sp>
        <p:nvSpPr>
          <p:cNvPr id="57" name="Rectangle 37"/>
          <p:cNvSpPr>
            <a:spLocks noGrp="1"/>
          </p:cNvSpPr>
          <p:nvPr>
            <p:ph type="body" sz="quarter" idx="31"/>
          </p:nvPr>
        </p:nvSpPr>
        <p:spPr>
          <a:xfrm>
            <a:off x="310896" y="44958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da-DK" sz="1100"/>
            </a:lvl1pPr>
            <a:extLst/>
          </a:lstStyle>
          <a:p>
            <a:pPr lvl="0"/>
            <a:r>
              <a:rPr lang="en-US" noProof="0" dirty="0" smtClean="0"/>
              <a:t>Click to edit Master text styles</a:t>
            </a:r>
          </a:p>
        </p:txBody>
      </p:sp>
      <p:sp>
        <p:nvSpPr>
          <p:cNvPr id="26" name="Rectangle 37"/>
          <p:cNvSpPr>
            <a:spLocks noGrp="1"/>
          </p:cNvSpPr>
          <p:nvPr>
            <p:ph type="body" sz="quarter" idx="33"/>
          </p:nvPr>
        </p:nvSpPr>
        <p:spPr>
          <a:xfrm>
            <a:off x="310896" y="4953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da-DK" sz="1100"/>
            </a:lvl1pPr>
            <a:extLst/>
          </a:lstStyle>
          <a:p>
            <a:pPr lvl="0"/>
            <a:r>
              <a:rPr lang="en-US" noProof="0" dirty="0" smtClean="0"/>
              <a:t>Click to edit Master text styles</a:t>
            </a:r>
          </a:p>
        </p:txBody>
      </p:sp>
      <p:sp>
        <p:nvSpPr>
          <p:cNvPr id="28" name="Rectangle 37"/>
          <p:cNvSpPr>
            <a:spLocks noGrp="1"/>
          </p:cNvSpPr>
          <p:nvPr>
            <p:ph type="body" sz="quarter" idx="35"/>
          </p:nvPr>
        </p:nvSpPr>
        <p:spPr>
          <a:xfrm>
            <a:off x="310896" y="54102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lang="da-DK" sz="1100"/>
            </a:lvl1pPr>
            <a:extLst/>
          </a:lstStyle>
          <a:p>
            <a:pPr lvl="0"/>
            <a:r>
              <a:rPr lang="en-US" noProof="0" dirty="0" smtClean="0"/>
              <a:t>Click to edit Master text styles</a:t>
            </a:r>
          </a:p>
        </p:txBody>
      </p:sp>
      <p:sp>
        <p:nvSpPr>
          <p:cNvPr id="98" name="Rectangle 37"/>
          <p:cNvSpPr>
            <a:spLocks noGrp="1"/>
          </p:cNvSpPr>
          <p:nvPr>
            <p:ph type="body" sz="quarter" idx="14"/>
          </p:nvPr>
        </p:nvSpPr>
        <p:spPr>
          <a:xfrm>
            <a:off x="7696200" y="381000"/>
            <a:ext cx="685800" cy="228600"/>
          </a:xfrm>
          <a:solidFill>
            <a:srgbClr val="FFCF00"/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da-DK" sz="1100">
                <a:solidFill>
                  <a:srgbClr val="AD0000"/>
                </a:solidFill>
              </a:defRPr>
            </a:lvl1pPr>
            <a:extLst/>
          </a:lstStyle>
          <a:p>
            <a:pPr lvl="0"/>
            <a:r>
              <a:rPr lang="en-US" noProof="0" dirty="0" smtClean="0"/>
              <a:t>Click to edit Master text styles</a:t>
            </a:r>
          </a:p>
        </p:txBody>
      </p:sp>
      <p:sp>
        <p:nvSpPr>
          <p:cNvPr id="44" name="Rectangle 37"/>
          <p:cNvSpPr>
            <a:spLocks noGrp="1"/>
          </p:cNvSpPr>
          <p:nvPr>
            <p:ph type="body" sz="quarter" idx="16"/>
          </p:nvPr>
        </p:nvSpPr>
        <p:spPr>
          <a:xfrm>
            <a:off x="7696200" y="838200"/>
            <a:ext cx="685800" cy="228600"/>
          </a:xfrm>
          <a:solidFill>
            <a:srgbClr val="FFCF00"/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da-DK" sz="1100">
                <a:solidFill>
                  <a:srgbClr val="AD0000"/>
                </a:solidFill>
              </a:defRPr>
            </a:lvl1pPr>
            <a:extLst/>
          </a:lstStyle>
          <a:p>
            <a:pPr lvl="0"/>
            <a:r>
              <a:rPr lang="en-US" noProof="0" dirty="0" smtClean="0"/>
              <a:t>Click to edit Master text styles</a:t>
            </a:r>
          </a:p>
        </p:txBody>
      </p:sp>
      <p:sp>
        <p:nvSpPr>
          <p:cNvPr id="42" name="Rectangle 37"/>
          <p:cNvSpPr>
            <a:spLocks noGrp="1"/>
          </p:cNvSpPr>
          <p:nvPr>
            <p:ph type="body" sz="quarter" idx="18"/>
          </p:nvPr>
        </p:nvSpPr>
        <p:spPr>
          <a:xfrm>
            <a:off x="7696200" y="1295400"/>
            <a:ext cx="685800" cy="228600"/>
          </a:xfrm>
          <a:solidFill>
            <a:srgbClr val="FFCF00"/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da-DK" sz="1100">
                <a:solidFill>
                  <a:srgbClr val="AD0000"/>
                </a:solidFill>
              </a:defRPr>
            </a:lvl1pPr>
            <a:extLst/>
          </a:lstStyle>
          <a:p>
            <a:pPr lvl="0"/>
            <a:r>
              <a:rPr lang="en-US" noProof="0" dirty="0" smtClean="0"/>
              <a:t>Click to edit Master text styles</a:t>
            </a:r>
          </a:p>
        </p:txBody>
      </p:sp>
      <p:sp>
        <p:nvSpPr>
          <p:cNvPr id="46" name="Rectangle 37"/>
          <p:cNvSpPr>
            <a:spLocks noGrp="1"/>
          </p:cNvSpPr>
          <p:nvPr>
            <p:ph type="body" sz="quarter" idx="20"/>
          </p:nvPr>
        </p:nvSpPr>
        <p:spPr>
          <a:xfrm>
            <a:off x="7696200" y="1752600"/>
            <a:ext cx="685800" cy="228600"/>
          </a:xfrm>
          <a:solidFill>
            <a:srgbClr val="FFCF00"/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da-DK" sz="1100">
                <a:solidFill>
                  <a:srgbClr val="AD0000"/>
                </a:solidFill>
              </a:defRPr>
            </a:lvl1pPr>
            <a:extLst/>
          </a:lstStyle>
          <a:p>
            <a:pPr lvl="0"/>
            <a:r>
              <a:rPr lang="en-US" noProof="0" dirty="0" smtClean="0"/>
              <a:t>Click to edit Master text styles</a:t>
            </a:r>
          </a:p>
        </p:txBody>
      </p:sp>
      <p:sp>
        <p:nvSpPr>
          <p:cNvPr id="48" name="Rectangle 37"/>
          <p:cNvSpPr>
            <a:spLocks noGrp="1"/>
          </p:cNvSpPr>
          <p:nvPr>
            <p:ph type="body" sz="quarter" idx="22"/>
          </p:nvPr>
        </p:nvSpPr>
        <p:spPr>
          <a:xfrm>
            <a:off x="7696200" y="2209800"/>
            <a:ext cx="685800" cy="228600"/>
          </a:xfrm>
          <a:solidFill>
            <a:srgbClr val="FFCF00"/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da-DK" sz="1100">
                <a:solidFill>
                  <a:srgbClr val="AD0000"/>
                </a:solidFill>
              </a:defRPr>
            </a:lvl1pPr>
            <a:extLst/>
          </a:lstStyle>
          <a:p>
            <a:pPr lvl="0"/>
            <a:r>
              <a:rPr lang="en-US" noProof="0" dirty="0" smtClean="0"/>
              <a:t>Click to edit Master text styles</a:t>
            </a:r>
          </a:p>
        </p:txBody>
      </p:sp>
      <p:sp>
        <p:nvSpPr>
          <p:cNvPr id="50" name="Rectangle 37"/>
          <p:cNvSpPr>
            <a:spLocks noGrp="1"/>
          </p:cNvSpPr>
          <p:nvPr>
            <p:ph type="body" sz="quarter" idx="24"/>
          </p:nvPr>
        </p:nvSpPr>
        <p:spPr>
          <a:xfrm>
            <a:off x="7696200" y="2667000"/>
            <a:ext cx="685800" cy="228600"/>
          </a:xfrm>
          <a:solidFill>
            <a:srgbClr val="FFCF00"/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da-DK" sz="1100">
                <a:solidFill>
                  <a:srgbClr val="AD0000"/>
                </a:solidFill>
              </a:defRPr>
            </a:lvl1pPr>
            <a:extLst/>
          </a:lstStyle>
          <a:p>
            <a:pPr lvl="0"/>
            <a:r>
              <a:rPr lang="en-US" noProof="0" dirty="0" smtClean="0"/>
              <a:t>Click to edit Master text styles</a:t>
            </a:r>
          </a:p>
        </p:txBody>
      </p:sp>
      <p:sp>
        <p:nvSpPr>
          <p:cNvPr id="52" name="Rectangle 37"/>
          <p:cNvSpPr>
            <a:spLocks noGrp="1"/>
          </p:cNvSpPr>
          <p:nvPr>
            <p:ph type="body" sz="quarter" idx="26"/>
          </p:nvPr>
        </p:nvSpPr>
        <p:spPr>
          <a:xfrm>
            <a:off x="7696200" y="3124200"/>
            <a:ext cx="685800" cy="228600"/>
          </a:xfrm>
          <a:solidFill>
            <a:srgbClr val="FFCF00"/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da-DK" sz="1100">
                <a:solidFill>
                  <a:srgbClr val="AD0000"/>
                </a:solidFill>
              </a:defRPr>
            </a:lvl1pPr>
            <a:extLst/>
          </a:lstStyle>
          <a:p>
            <a:pPr lvl="0"/>
            <a:r>
              <a:rPr lang="en-US" noProof="0" dirty="0" smtClean="0"/>
              <a:t>Click to edit Master text styles</a:t>
            </a:r>
          </a:p>
        </p:txBody>
      </p:sp>
      <p:sp>
        <p:nvSpPr>
          <p:cNvPr id="54" name="Rectangle 37"/>
          <p:cNvSpPr>
            <a:spLocks noGrp="1"/>
          </p:cNvSpPr>
          <p:nvPr>
            <p:ph type="body" sz="quarter" idx="28"/>
          </p:nvPr>
        </p:nvSpPr>
        <p:spPr>
          <a:xfrm>
            <a:off x="7696200" y="3581400"/>
            <a:ext cx="685800" cy="228600"/>
          </a:xfrm>
          <a:solidFill>
            <a:srgbClr val="FFCF00"/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da-DK" sz="1100">
                <a:solidFill>
                  <a:srgbClr val="AD0000"/>
                </a:solidFill>
              </a:defRPr>
            </a:lvl1pPr>
            <a:extLst/>
          </a:lstStyle>
          <a:p>
            <a:pPr lvl="0"/>
            <a:r>
              <a:rPr lang="en-US" noProof="0" dirty="0" smtClean="0"/>
              <a:t>Click to edit Master text styles</a:t>
            </a:r>
          </a:p>
        </p:txBody>
      </p:sp>
      <p:sp>
        <p:nvSpPr>
          <p:cNvPr id="56" name="Rectangle 37"/>
          <p:cNvSpPr>
            <a:spLocks noGrp="1"/>
          </p:cNvSpPr>
          <p:nvPr>
            <p:ph type="body" sz="quarter" idx="30"/>
          </p:nvPr>
        </p:nvSpPr>
        <p:spPr>
          <a:xfrm>
            <a:off x="7696200" y="4038600"/>
            <a:ext cx="685800" cy="228600"/>
          </a:xfrm>
          <a:solidFill>
            <a:srgbClr val="FFCF00"/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da-DK" sz="1100">
                <a:solidFill>
                  <a:srgbClr val="AD0000"/>
                </a:solidFill>
              </a:defRPr>
            </a:lvl1pPr>
            <a:extLst/>
          </a:lstStyle>
          <a:p>
            <a:pPr lvl="0"/>
            <a:r>
              <a:rPr lang="en-US" noProof="0" dirty="0" smtClean="0"/>
              <a:t>Click to edit Master text styles</a:t>
            </a:r>
          </a:p>
        </p:txBody>
      </p:sp>
      <p:sp>
        <p:nvSpPr>
          <p:cNvPr id="58" name="Rectangle 37"/>
          <p:cNvSpPr>
            <a:spLocks noGrp="1"/>
          </p:cNvSpPr>
          <p:nvPr>
            <p:ph type="body" sz="quarter" idx="32"/>
          </p:nvPr>
        </p:nvSpPr>
        <p:spPr>
          <a:xfrm>
            <a:off x="7696200" y="4495800"/>
            <a:ext cx="685800" cy="228600"/>
          </a:xfrm>
          <a:solidFill>
            <a:srgbClr val="FFCF00"/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da-DK" sz="1100">
                <a:solidFill>
                  <a:srgbClr val="AD0000"/>
                </a:solidFill>
              </a:defRPr>
            </a:lvl1pPr>
            <a:extLst/>
          </a:lstStyle>
          <a:p>
            <a:pPr lvl="0"/>
            <a:r>
              <a:rPr lang="en-US" noProof="0" dirty="0" smtClean="0"/>
              <a:t>Click to edit Master text styles</a:t>
            </a:r>
          </a:p>
        </p:txBody>
      </p:sp>
      <p:sp>
        <p:nvSpPr>
          <p:cNvPr id="27" name="Rectangle 37"/>
          <p:cNvSpPr>
            <a:spLocks noGrp="1"/>
          </p:cNvSpPr>
          <p:nvPr>
            <p:ph type="body" sz="quarter" idx="34"/>
          </p:nvPr>
        </p:nvSpPr>
        <p:spPr>
          <a:xfrm>
            <a:off x="7696200" y="4953000"/>
            <a:ext cx="685800" cy="228600"/>
          </a:xfrm>
          <a:solidFill>
            <a:srgbClr val="FFCF00"/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da-DK" sz="1100">
                <a:solidFill>
                  <a:srgbClr val="AD0000"/>
                </a:solidFill>
              </a:defRPr>
            </a:lvl1pPr>
            <a:extLst/>
          </a:lstStyle>
          <a:p>
            <a:pPr lvl="0"/>
            <a:r>
              <a:rPr lang="en-US" noProof="0" dirty="0" smtClean="0"/>
              <a:t>Click to edit Master text styles</a:t>
            </a:r>
          </a:p>
        </p:txBody>
      </p:sp>
      <p:sp>
        <p:nvSpPr>
          <p:cNvPr id="29" name="Rectangle 37"/>
          <p:cNvSpPr>
            <a:spLocks noGrp="1"/>
          </p:cNvSpPr>
          <p:nvPr>
            <p:ph type="body" sz="quarter" idx="36"/>
          </p:nvPr>
        </p:nvSpPr>
        <p:spPr>
          <a:xfrm>
            <a:off x="7696200" y="5410200"/>
            <a:ext cx="685800" cy="228600"/>
          </a:xfrm>
          <a:solidFill>
            <a:srgbClr val="FFCF00"/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da-DK" sz="1100">
                <a:solidFill>
                  <a:srgbClr val="AD0000"/>
                </a:solidFill>
              </a:defRPr>
            </a:lvl1pPr>
            <a:extLst/>
          </a:lstStyle>
          <a:p>
            <a:pPr lvl="0"/>
            <a:r>
              <a:rPr lang="en-US" noProof="0" dirty="0" smtClean="0"/>
              <a:t>Click to edit Master text styles</a:t>
            </a:r>
          </a:p>
        </p:txBody>
      </p:sp>
      <p:sp>
        <p:nvSpPr>
          <p:cNvPr id="30" name="Rectangle 37"/>
          <p:cNvSpPr>
            <a:spLocks noGrp="1"/>
          </p:cNvSpPr>
          <p:nvPr>
            <p:ph type="body" sz="quarter" idx="37"/>
          </p:nvPr>
        </p:nvSpPr>
        <p:spPr>
          <a:xfrm>
            <a:off x="310896" y="5867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>
            <a:noAutofit/>
          </a:bodyPr>
          <a:lstStyle>
            <a:lvl1pPr eaLnBrk="1" latinLnBrk="0" hangingPunct="1">
              <a:buFontTx/>
              <a:buNone/>
              <a:defRPr kumimoji="0" lang="da-DK" sz="1100"/>
            </a:lvl1pPr>
            <a:extLst/>
          </a:lstStyle>
          <a:p>
            <a:pPr lvl="0"/>
            <a:r>
              <a:rPr lang="en-US" noProof="0" dirty="0" smtClean="0"/>
              <a:t>Click to edit Master text styles</a:t>
            </a:r>
          </a:p>
        </p:txBody>
      </p:sp>
      <p:sp>
        <p:nvSpPr>
          <p:cNvPr id="31" name="Rectangle 37"/>
          <p:cNvSpPr>
            <a:spLocks noGrp="1"/>
          </p:cNvSpPr>
          <p:nvPr>
            <p:ph type="body" sz="quarter" idx="38"/>
          </p:nvPr>
        </p:nvSpPr>
        <p:spPr>
          <a:xfrm>
            <a:off x="7696200" y="5867400"/>
            <a:ext cx="685800" cy="228600"/>
          </a:xfrm>
          <a:solidFill>
            <a:srgbClr val="FFCF00"/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lang="da-DK" sz="1100">
                <a:solidFill>
                  <a:srgbClr val="AD0000"/>
                </a:solidFill>
              </a:defRPr>
            </a:lvl1pPr>
            <a:extLst/>
          </a:lstStyle>
          <a:p>
            <a:pPr lvl="0"/>
            <a:r>
              <a:rPr lang="en-US" noProof="0" dirty="0" smtClean="0"/>
              <a:t>Click to edit Master text styles</a:t>
            </a:r>
          </a:p>
        </p:txBody>
      </p:sp>
      <p:sp>
        <p:nvSpPr>
          <p:cNvPr id="32" name="Rectangle 32"/>
          <p:cNvSpPr>
            <a:spLocks noGrp="1"/>
          </p:cNvSpPr>
          <p:nvPr>
            <p:ph type="dt" sz="half" idx="39"/>
          </p:nvPr>
        </p:nvSpPr>
        <p:spPr/>
        <p:txBody>
          <a:bodyPr/>
          <a:lstStyle>
            <a:lvl1pPr eaLnBrk="1" latinLnBrk="0" hangingPunct="1">
              <a:defRPr kumimoji="0" lang="da-DK" sz="1100"/>
            </a:lvl1pPr>
            <a:extLst/>
          </a:lstStyle>
          <a:p>
            <a:pPr>
              <a:defRPr/>
            </a:pPr>
            <a:fld id="{00CF280C-CB4A-4208-B645-57C63D9AE1AE}" type="datetime1">
              <a:rPr/>
              <a:pPr>
                <a:defRPr/>
              </a:pPr>
              <a:t>16-02-2011</a:t>
            </a:fld>
            <a:endParaRPr/>
          </a:p>
        </p:txBody>
      </p:sp>
      <p:sp>
        <p:nvSpPr>
          <p:cNvPr id="33" name="Rectangle 33"/>
          <p:cNvSpPr>
            <a:spLocks noGrp="1"/>
          </p:cNvSpPr>
          <p:nvPr>
            <p:ph type="sldNum" sz="quarter" idx="4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83AC647-2795-45C2-B088-37F70E0BC903}" type="slidenum">
              <a:rPr lang="is-IS"/>
              <a:pPr>
                <a:defRPr/>
              </a:pPr>
              <a:t>‹#›</a:t>
            </a:fld>
            <a:endParaRPr lang="is-IS"/>
          </a:p>
        </p:txBody>
      </p:sp>
      <p:sp>
        <p:nvSpPr>
          <p:cNvPr id="34" name="Rectangle 34"/>
          <p:cNvSpPr>
            <a:spLocks noGrp="1"/>
          </p:cNvSpPr>
          <p:nvPr>
            <p:ph type="ftr" sz="quarter" idx="4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s-I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flaskip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/>
          <p:nvPr userDrawn="1"/>
        </p:nvSpPr>
        <p:spPr>
          <a:xfrm>
            <a:off x="0" y="4038600"/>
            <a:ext cx="9144000" cy="609600"/>
          </a:xfrm>
          <a:prstGeom prst="rect">
            <a:avLst/>
          </a:prstGeom>
          <a:solidFill>
            <a:srgbClr val="FFCF00"/>
          </a:solidFill>
          <a:ln w="25400" cap="rnd" cmpd="sng" algn="ctr">
            <a:noFill/>
            <a:prstDash val="solid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s-IS" dirty="0">
              <a:solidFill>
                <a:srgbClr val="AD0000"/>
              </a:solidFill>
            </a:endParaRPr>
          </a:p>
        </p:txBody>
      </p:sp>
      <p:sp>
        <p:nvSpPr>
          <p:cNvPr id="4" name="Rectangle 10"/>
          <p:cNvSpPr/>
          <p:nvPr userDrawn="1"/>
        </p:nvSpPr>
        <p:spPr>
          <a:xfrm>
            <a:off x="0" y="4646613"/>
            <a:ext cx="9144000" cy="26987"/>
          </a:xfrm>
          <a:prstGeom prst="rect">
            <a:avLst/>
          </a:prstGeom>
          <a:solidFill>
            <a:srgbClr val="AD0000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/>
          </a:p>
        </p:txBody>
      </p:sp>
      <p:pic>
        <p:nvPicPr>
          <p:cNvPr id="5" name="Picture 4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72388" y="142875"/>
            <a:ext cx="1328737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7239000" cy="533400"/>
          </a:xfrm>
          <a:prstGeom prst="rect">
            <a:avLst/>
          </a:prstGeom>
          <a:noFill/>
        </p:spPr>
        <p:txBody>
          <a:bodyPr vert="horz"/>
          <a:lstStyle>
            <a:lvl1pPr algn="l" eaLnBrk="1" latinLnBrk="0" hangingPunct="1">
              <a:defRPr kumimoji="0" lang="da-DK" sz="2000" b="0" cap="all" spc="150" baseline="0">
                <a:solidFill>
                  <a:srgbClr val="AD0000"/>
                </a:solidFill>
                <a:latin typeface="Comic Sans MS" pitchFamily="66" charset="0"/>
              </a:defRPr>
            </a:lvl1pPr>
            <a:extLst/>
          </a:lstStyle>
          <a:p>
            <a:r>
              <a:rPr lang="en-US" noProof="0" smtClean="0"/>
              <a:t>Click to edit Master title style</a:t>
            </a:r>
            <a:endParaRPr lang="is-IS" noProof="0" dirty="0"/>
          </a:p>
        </p:txBody>
      </p:sp>
      <p:sp>
        <p:nvSpPr>
          <p:cNvPr id="6" name="Rectangle 3"/>
          <p:cNvSpPr>
            <a:spLocks noGrp="1"/>
          </p:cNvSpPr>
          <p:nvPr>
            <p:ph type="dt" sz="half" idx="10"/>
          </p:nvPr>
        </p:nvSpPr>
        <p:spPr>
          <a:xfrm>
            <a:off x="228600" y="6477000"/>
            <a:ext cx="1600200" cy="304800"/>
          </a:xfrm>
        </p:spPr>
        <p:txBody>
          <a:bodyPr anchor="ctr"/>
          <a:lstStyle>
            <a:lvl1pPr algn="l" eaLnBrk="1" latinLnBrk="0" hangingPunct="1">
              <a:defRPr kumimoji="0" lang="da-DK" smtClean="0">
                <a:solidFill>
                  <a:srgbClr val="A0A0A0"/>
                </a:solidFill>
              </a:defRPr>
            </a:lvl1pPr>
            <a:extLst/>
          </a:lstStyle>
          <a:p>
            <a:pPr>
              <a:defRPr/>
            </a:pPr>
            <a:fld id="{3F26FA17-CEFC-47EA-AB92-72994C65F832}" type="datetime1">
              <a:rPr lang="is-IS"/>
              <a:pPr>
                <a:defRPr/>
              </a:pPr>
              <a:t>16.2.2011</a:t>
            </a:fld>
            <a:endParaRPr lang="is-IS"/>
          </a:p>
        </p:txBody>
      </p:sp>
      <p:sp>
        <p:nvSpPr>
          <p:cNvPr id="7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da-DK">
                <a:solidFill>
                  <a:schemeClr val="bg1"/>
                </a:solidFill>
              </a:defRPr>
            </a:lvl1pPr>
            <a:extLst/>
          </a:lstStyle>
          <a:p>
            <a:pPr>
              <a:defRPr/>
            </a:pPr>
            <a:endParaRPr lang="is-I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6477000" y="6477000"/>
            <a:ext cx="1020763" cy="3048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8786F5C-0C2F-4ACF-B3AF-0C9938129DCB}" type="slidenum">
              <a:rPr lang="is-IS"/>
              <a:pPr>
                <a:defRPr/>
              </a:pPr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a fyrirsög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8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540000"/>
          </a:xfrm>
          <a:solidFill>
            <a:srgbClr val="FFCF00"/>
          </a:solidFill>
        </p:spPr>
        <p:txBody>
          <a:bodyPr anchor="ctr">
            <a:normAutofit/>
          </a:bodyPr>
          <a:lstStyle>
            <a:lvl1pPr eaLnBrk="1" latinLnBrk="0" hangingPunct="1">
              <a:defRPr kumimoji="0" lang="da-DK" sz="1800" b="1">
                <a:solidFill>
                  <a:srgbClr val="AD0000"/>
                </a:solidFill>
              </a:defRPr>
            </a:lvl1pPr>
            <a:extLst/>
          </a:lstStyle>
          <a:p>
            <a:pPr lvl="0"/>
            <a:r>
              <a:rPr lang="en-US" noProof="0" dirty="0" smtClean="0"/>
              <a:t>Click to edit Master text styles</a:t>
            </a:r>
          </a:p>
        </p:txBody>
      </p:sp>
      <p:sp>
        <p:nvSpPr>
          <p:cNvPr id="3" name="Rectangle 7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7FC9583-91AC-4736-8F8F-966D09F62C97}" type="datetime1">
              <a:rPr/>
              <a:pPr>
                <a:defRPr/>
              </a:pPr>
              <a:t>16-02-2011</a:t>
            </a:fld>
            <a:endParaRPr/>
          </a:p>
        </p:txBody>
      </p:sp>
      <p:sp>
        <p:nvSpPr>
          <p:cNvPr id="4" name="Rectangl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DB6597B-C21A-4E97-AE53-9C7F43A99FF5}" type="slidenum">
              <a:rPr lang="is-IS"/>
              <a:pPr>
                <a:defRPr/>
              </a:pPr>
              <a:t>‹#›</a:t>
            </a:fld>
            <a:endParaRPr lang="is-IS" dirty="0"/>
          </a:p>
        </p:txBody>
      </p:sp>
      <p:sp>
        <p:nvSpPr>
          <p:cNvPr id="5" name="Rectangle 9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is-I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ó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B7E55F-DBF7-4C1D-B4B0-B3FBC31C9968}" type="datetime1">
              <a:rPr lang="is-IS"/>
              <a:pPr>
                <a:defRPr/>
              </a:pPr>
              <a:t>16.2.2011</a:t>
            </a:fld>
            <a:endParaRPr lang="is-IS" dirty="0"/>
          </a:p>
        </p:txBody>
      </p:sp>
      <p:sp>
        <p:nvSpPr>
          <p:cNvPr id="3" name="Rectangl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C104A-7B4E-4BF4-97F5-206FC22BE641}" type="slidenum">
              <a:rPr lang="is-IS"/>
              <a:pPr>
                <a:defRPr/>
              </a:pPr>
              <a:t>‹#›</a:t>
            </a:fld>
            <a:endParaRPr lang="is-IS" dirty="0"/>
          </a:p>
        </p:txBody>
      </p:sp>
      <p:sp>
        <p:nvSpPr>
          <p:cNvPr id="4" name="Rectangle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s-I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nn dálkur á síð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8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540000"/>
          </a:xfrm>
          <a:solidFill>
            <a:srgbClr val="FFCF00"/>
          </a:solidFill>
        </p:spPr>
        <p:txBody>
          <a:bodyPr anchor="ctr">
            <a:normAutofit/>
          </a:bodyPr>
          <a:lstStyle>
            <a:lvl1pPr eaLnBrk="1" latinLnBrk="0" hangingPunct="1">
              <a:defRPr kumimoji="0" lang="da-DK" sz="1800" b="1">
                <a:solidFill>
                  <a:srgbClr val="AD0000"/>
                </a:solidFill>
              </a:defRPr>
            </a:lvl1pPr>
            <a:extLst/>
          </a:lstStyle>
          <a:p>
            <a:pPr lvl="0"/>
            <a:r>
              <a:rPr lang="en-US" noProof="0" dirty="0" smtClean="0"/>
              <a:t>Click to edit Master text styles</a:t>
            </a:r>
          </a:p>
        </p:txBody>
      </p:sp>
      <p:sp>
        <p:nvSpPr>
          <p:cNvPr id="11" name="Rectangle 11"/>
          <p:cNvSpPr>
            <a:spLocks noGrp="1"/>
          </p:cNvSpPr>
          <p:nvPr>
            <p:ph sz="quarter" idx="15"/>
          </p:nvPr>
        </p:nvSpPr>
        <p:spPr>
          <a:xfrm>
            <a:off x="304800" y="928670"/>
            <a:ext cx="8077200" cy="5319730"/>
          </a:xfrm>
        </p:spPr>
        <p:txBody>
          <a:bodyPr/>
          <a:lstStyle>
            <a:lvl2pPr>
              <a:buFont typeface="Arial" pitchFamily="34" charset="0"/>
              <a:buChar char="•"/>
              <a:defRPr/>
            </a:lvl2pPr>
            <a:extLst/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s-IS" noProof="0" dirty="0"/>
          </a:p>
        </p:txBody>
      </p:sp>
      <p:sp>
        <p:nvSpPr>
          <p:cNvPr id="4" name="Rectangle 9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F8034B3-714A-4AED-9ABC-C0CA6BB481DC}" type="datetime1">
              <a:rPr/>
              <a:pPr>
                <a:defRPr/>
              </a:pPr>
              <a:t>16-02-2011</a:t>
            </a:fld>
            <a:endParaRPr/>
          </a:p>
        </p:txBody>
      </p:sp>
      <p:sp>
        <p:nvSpPr>
          <p:cNvPr id="5" name="Rectangle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FE422D4-C999-429F-B7FE-24F9B4047519}" type="slidenum">
              <a:rPr/>
              <a:pPr>
                <a:defRPr/>
              </a:pPr>
              <a:t>‹#›</a:t>
            </a:fld>
            <a:endParaRPr/>
          </a:p>
        </p:txBody>
      </p:sp>
      <p:sp>
        <p:nvSpPr>
          <p:cNvPr id="6" name="Rectangle 12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eir dálkar á síð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8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3965448" cy="540000"/>
          </a:xfrm>
          <a:solidFill>
            <a:srgbClr val="FFCF00"/>
          </a:solidFill>
        </p:spPr>
        <p:txBody>
          <a:bodyPr anchor="ctr">
            <a:noAutofit/>
          </a:bodyPr>
          <a:lstStyle>
            <a:lvl1pPr eaLnBrk="1" latinLnBrk="0" hangingPunct="1">
              <a:defRPr kumimoji="0" lang="da-DK" sz="1800" b="1">
                <a:solidFill>
                  <a:srgbClr val="AD0000"/>
                </a:solidFill>
              </a:defRPr>
            </a:lvl1pPr>
            <a:extLst/>
          </a:lstStyle>
          <a:p>
            <a:pPr lvl="0"/>
            <a:r>
              <a:rPr lang="en-US" noProof="0" dirty="0" smtClean="0"/>
              <a:t>Click to edit Master text styles</a:t>
            </a:r>
          </a:p>
        </p:txBody>
      </p:sp>
      <p:sp>
        <p:nvSpPr>
          <p:cNvPr id="9" name="Rectangle 11"/>
          <p:cNvSpPr>
            <a:spLocks noGrp="1"/>
          </p:cNvSpPr>
          <p:nvPr>
            <p:ph sz="quarter" idx="15"/>
          </p:nvPr>
        </p:nvSpPr>
        <p:spPr>
          <a:xfrm>
            <a:off x="304800" y="928670"/>
            <a:ext cx="3962400" cy="5319730"/>
          </a:xfrm>
        </p:spPr>
        <p:txBody>
          <a:bodyPr/>
          <a:lstStyle>
            <a:lvl2pPr>
              <a:buFont typeface="Arial" pitchFamily="34" charset="0"/>
              <a:buChar char="•"/>
              <a:defRPr/>
            </a:lvl2pPr>
            <a:extLst/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s-IS" noProof="0" dirty="0"/>
          </a:p>
        </p:txBody>
      </p:sp>
      <p:sp>
        <p:nvSpPr>
          <p:cNvPr id="14" name="Rectangle 8"/>
          <p:cNvSpPr>
            <a:spLocks noGrp="1"/>
          </p:cNvSpPr>
          <p:nvPr>
            <p:ph type="body" sz="quarter" idx="16"/>
          </p:nvPr>
        </p:nvSpPr>
        <p:spPr>
          <a:xfrm>
            <a:off x="4416552" y="381000"/>
            <a:ext cx="3965448" cy="540000"/>
          </a:xfrm>
          <a:solidFill>
            <a:srgbClr val="FFCF00"/>
          </a:solidFill>
        </p:spPr>
        <p:txBody>
          <a:bodyPr anchor="ctr">
            <a:normAutofit/>
          </a:bodyPr>
          <a:lstStyle>
            <a:lvl1pPr eaLnBrk="1" latinLnBrk="0" hangingPunct="1">
              <a:defRPr kumimoji="0" lang="da-DK" sz="1800" b="1">
                <a:solidFill>
                  <a:srgbClr val="AD0000"/>
                </a:solidFill>
              </a:defRPr>
            </a:lvl1pPr>
            <a:extLst/>
          </a:lstStyle>
          <a:p>
            <a:pPr lvl="0"/>
            <a:r>
              <a:rPr lang="en-US" noProof="0" dirty="0" smtClean="0"/>
              <a:t>Click to edit Master text styles</a:t>
            </a:r>
          </a:p>
        </p:txBody>
      </p:sp>
      <p:sp>
        <p:nvSpPr>
          <p:cNvPr id="15" name="Rectangle 11"/>
          <p:cNvSpPr>
            <a:spLocks noGrp="1"/>
          </p:cNvSpPr>
          <p:nvPr>
            <p:ph sz="quarter" idx="17"/>
          </p:nvPr>
        </p:nvSpPr>
        <p:spPr>
          <a:xfrm>
            <a:off x="4416552" y="928670"/>
            <a:ext cx="3962400" cy="5319730"/>
          </a:xfrm>
        </p:spPr>
        <p:txBody>
          <a:bodyPr/>
          <a:lstStyle>
            <a:lvl2pPr>
              <a:buFont typeface="Arial" pitchFamily="34" charset="0"/>
              <a:buChar char="•"/>
              <a:defRPr/>
            </a:lvl2pPr>
            <a:extLst/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s-IS" noProof="0" dirty="0"/>
          </a:p>
        </p:txBody>
      </p:sp>
      <p:sp>
        <p:nvSpPr>
          <p:cNvPr id="6" name="Rectangle 1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750390C-87A9-4993-906C-23B808306C69}" type="datetime1">
              <a:rPr/>
              <a:pPr>
                <a:defRPr/>
              </a:pPr>
              <a:t>16-02-2011</a:t>
            </a:fld>
            <a:endParaRPr/>
          </a:p>
        </p:txBody>
      </p:sp>
      <p:sp>
        <p:nvSpPr>
          <p:cNvPr id="7" name="Rectangle 1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7FFAFE8-8135-4088-88BC-F921192ACCED}" type="slidenum">
              <a:rPr/>
              <a:pPr>
                <a:defRPr/>
              </a:pPr>
              <a:t>‹#›</a:t>
            </a:fld>
            <a:endParaRPr/>
          </a:p>
        </p:txBody>
      </p:sp>
      <p:sp>
        <p:nvSpPr>
          <p:cNvPr id="8" name="Rectangle 17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Þrír dálkar: tveir til vinstri, einn til hæg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3962400" cy="540000"/>
          </a:xfrm>
          <a:solidFill>
            <a:srgbClr val="FFCF00"/>
          </a:solidFill>
        </p:spPr>
        <p:txBody>
          <a:bodyPr anchor="ctr">
            <a:normAutofit/>
          </a:bodyPr>
          <a:lstStyle>
            <a:lvl1pPr eaLnBrk="1" latinLnBrk="0" hangingPunct="1">
              <a:defRPr kumimoji="0" lang="da-DK" sz="1800" b="1">
                <a:solidFill>
                  <a:srgbClr val="AD0000"/>
                </a:solidFill>
              </a:defRPr>
            </a:lvl1pPr>
            <a:extLst/>
          </a:lstStyle>
          <a:p>
            <a:pPr lvl="0"/>
            <a:r>
              <a:rPr lang="en-US" noProof="0" dirty="0" smtClean="0"/>
              <a:t>Click to edit Master text styles</a:t>
            </a:r>
          </a:p>
        </p:txBody>
      </p:sp>
      <p:sp>
        <p:nvSpPr>
          <p:cNvPr id="18" name="Rectangle 11"/>
          <p:cNvSpPr>
            <a:spLocks noGrp="1"/>
          </p:cNvSpPr>
          <p:nvPr>
            <p:ph sz="quarter" idx="15"/>
          </p:nvPr>
        </p:nvSpPr>
        <p:spPr>
          <a:xfrm>
            <a:off x="304800" y="928670"/>
            <a:ext cx="3962400" cy="2387554"/>
          </a:xfrm>
        </p:spPr>
        <p:txBody>
          <a:bodyPr/>
          <a:lstStyle>
            <a:lvl2pPr>
              <a:buFont typeface="Arial" pitchFamily="34" charset="0"/>
              <a:buChar char="•"/>
              <a:defRPr/>
            </a:lvl2pPr>
            <a:extLst/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s-IS" noProof="0" dirty="0"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16"/>
          </p:nvPr>
        </p:nvSpPr>
        <p:spPr>
          <a:xfrm>
            <a:off x="301752" y="3319272"/>
            <a:ext cx="3965448" cy="540000"/>
          </a:xfrm>
          <a:solidFill>
            <a:srgbClr val="FFCF00"/>
          </a:solidFill>
        </p:spPr>
        <p:txBody>
          <a:bodyPr anchor="ctr">
            <a:normAutofit/>
          </a:bodyPr>
          <a:lstStyle>
            <a:lvl1pPr eaLnBrk="1" latinLnBrk="0" hangingPunct="1">
              <a:defRPr kumimoji="0" lang="da-DK" sz="1800" b="1">
                <a:solidFill>
                  <a:srgbClr val="AD0000"/>
                </a:solidFill>
              </a:defRPr>
            </a:lvl1pPr>
            <a:extLst/>
          </a:lstStyle>
          <a:p>
            <a:pPr lvl="0"/>
            <a:r>
              <a:rPr lang="en-US" noProof="0" dirty="0" smtClean="0"/>
              <a:t>Click to edit Master text styles</a:t>
            </a:r>
          </a:p>
        </p:txBody>
      </p:sp>
      <p:sp>
        <p:nvSpPr>
          <p:cNvPr id="17" name="Rectangle 11"/>
          <p:cNvSpPr>
            <a:spLocks noGrp="1"/>
          </p:cNvSpPr>
          <p:nvPr>
            <p:ph sz="quarter" idx="17"/>
          </p:nvPr>
        </p:nvSpPr>
        <p:spPr>
          <a:xfrm>
            <a:off x="301752" y="3857628"/>
            <a:ext cx="3965448" cy="2396868"/>
          </a:xfrm>
        </p:spPr>
        <p:txBody>
          <a:bodyPr/>
          <a:lstStyle>
            <a:lvl2pPr>
              <a:buFont typeface="Arial" pitchFamily="34" charset="0"/>
              <a:buChar char="•"/>
              <a:defRPr/>
            </a:lvl2pPr>
            <a:extLst/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s-IS" noProof="0" dirty="0"/>
          </a:p>
        </p:txBody>
      </p:sp>
      <p:sp>
        <p:nvSpPr>
          <p:cNvPr id="20" name="Rectangle 8"/>
          <p:cNvSpPr>
            <a:spLocks noGrp="1"/>
          </p:cNvSpPr>
          <p:nvPr>
            <p:ph type="body" sz="quarter" idx="18"/>
          </p:nvPr>
        </p:nvSpPr>
        <p:spPr>
          <a:xfrm>
            <a:off x="4416552" y="381000"/>
            <a:ext cx="3965448" cy="540000"/>
          </a:xfrm>
          <a:solidFill>
            <a:srgbClr val="FFCF00"/>
          </a:solidFill>
        </p:spPr>
        <p:txBody>
          <a:bodyPr anchor="ctr">
            <a:normAutofit/>
          </a:bodyPr>
          <a:lstStyle>
            <a:lvl1pPr eaLnBrk="1" latinLnBrk="0" hangingPunct="1">
              <a:defRPr kumimoji="0" lang="da-DK" sz="1800" b="1">
                <a:solidFill>
                  <a:srgbClr val="AD0000"/>
                </a:solidFill>
              </a:defRPr>
            </a:lvl1pPr>
            <a:extLst/>
          </a:lstStyle>
          <a:p>
            <a:pPr lvl="0"/>
            <a:r>
              <a:rPr lang="en-US" noProof="0" dirty="0" smtClean="0"/>
              <a:t>Click to edit Master text styles</a:t>
            </a:r>
          </a:p>
        </p:txBody>
      </p:sp>
      <p:sp>
        <p:nvSpPr>
          <p:cNvPr id="21" name="Rectangle 11"/>
          <p:cNvSpPr>
            <a:spLocks noGrp="1"/>
          </p:cNvSpPr>
          <p:nvPr>
            <p:ph sz="quarter" idx="19"/>
          </p:nvPr>
        </p:nvSpPr>
        <p:spPr>
          <a:xfrm>
            <a:off x="4416552" y="928670"/>
            <a:ext cx="3962400" cy="5319730"/>
          </a:xfrm>
        </p:spPr>
        <p:txBody>
          <a:bodyPr/>
          <a:lstStyle>
            <a:lvl2pPr>
              <a:buFont typeface="Arial" pitchFamily="34" charset="0"/>
              <a:buChar char="•"/>
              <a:defRPr/>
            </a:lvl2pPr>
            <a:extLst/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s-IS" noProof="0" dirty="0"/>
          </a:p>
        </p:txBody>
      </p:sp>
      <p:sp>
        <p:nvSpPr>
          <p:cNvPr id="8" name="Rectangle 13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A3424D3-3CC6-4D74-9D48-1E7CFE53D2D7}" type="datetime1">
              <a:rPr/>
              <a:pPr>
                <a:defRPr/>
              </a:pPr>
              <a:t>16-02-2011</a:t>
            </a:fld>
            <a:endParaRPr/>
          </a:p>
        </p:txBody>
      </p:sp>
      <p:sp>
        <p:nvSpPr>
          <p:cNvPr id="10" name="Rectangle 19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BE81C85-8134-4290-A483-06CA42DF299E}" type="slidenum">
              <a:rPr/>
              <a:pPr>
                <a:defRPr/>
              </a:pPr>
              <a:t>‹#›</a:t>
            </a:fld>
            <a:endParaRPr/>
          </a:p>
        </p:txBody>
      </p:sp>
      <p:sp>
        <p:nvSpPr>
          <p:cNvPr id="11" name="Rectangle 22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Þrír dálkar: einn til vinstri, tveir til hæg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8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3965448" cy="540000"/>
          </a:xfrm>
          <a:solidFill>
            <a:srgbClr val="FFCF00"/>
          </a:solidFill>
        </p:spPr>
        <p:txBody>
          <a:bodyPr anchor="ctr">
            <a:normAutofit/>
          </a:bodyPr>
          <a:lstStyle>
            <a:lvl1pPr eaLnBrk="1" latinLnBrk="0" hangingPunct="1">
              <a:defRPr kumimoji="0" lang="da-DK" sz="1800" b="1">
                <a:solidFill>
                  <a:srgbClr val="AD0000"/>
                </a:solidFill>
              </a:defRPr>
            </a:lvl1pPr>
            <a:extLst/>
          </a:lstStyle>
          <a:p>
            <a:pPr lvl="0"/>
            <a:r>
              <a:rPr lang="en-US" noProof="0" dirty="0" smtClean="0"/>
              <a:t>Click to edit Master text styles</a:t>
            </a:r>
          </a:p>
        </p:txBody>
      </p:sp>
      <p:sp>
        <p:nvSpPr>
          <p:cNvPr id="14" name="Rectangle 11"/>
          <p:cNvSpPr>
            <a:spLocks noGrp="1"/>
          </p:cNvSpPr>
          <p:nvPr>
            <p:ph sz="quarter" idx="15"/>
          </p:nvPr>
        </p:nvSpPr>
        <p:spPr>
          <a:xfrm>
            <a:off x="304800" y="928670"/>
            <a:ext cx="3962400" cy="5319730"/>
          </a:xfrm>
        </p:spPr>
        <p:txBody>
          <a:bodyPr/>
          <a:lstStyle>
            <a:lvl2pPr>
              <a:buFont typeface="Arial" pitchFamily="34" charset="0"/>
              <a:buChar char="•"/>
              <a:defRPr/>
            </a:lvl2pPr>
            <a:extLst/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s-IS" noProof="0" dirty="0"/>
          </a:p>
        </p:txBody>
      </p:sp>
      <p:sp>
        <p:nvSpPr>
          <p:cNvPr id="16" name="Rectangle 8"/>
          <p:cNvSpPr>
            <a:spLocks noGrp="1"/>
          </p:cNvSpPr>
          <p:nvPr>
            <p:ph type="body" sz="quarter" idx="16"/>
          </p:nvPr>
        </p:nvSpPr>
        <p:spPr>
          <a:xfrm>
            <a:off x="4419600" y="381000"/>
            <a:ext cx="3962400" cy="540000"/>
          </a:xfrm>
          <a:solidFill>
            <a:srgbClr val="FFCF00"/>
          </a:solidFill>
        </p:spPr>
        <p:txBody>
          <a:bodyPr anchor="ctr">
            <a:normAutofit/>
          </a:bodyPr>
          <a:lstStyle>
            <a:lvl1pPr eaLnBrk="1" latinLnBrk="0" hangingPunct="1">
              <a:defRPr kumimoji="0" lang="da-DK" sz="1800" b="1">
                <a:solidFill>
                  <a:srgbClr val="AD0000"/>
                </a:solidFill>
              </a:defRPr>
            </a:lvl1pPr>
            <a:extLst/>
          </a:lstStyle>
          <a:p>
            <a:pPr lvl="0"/>
            <a:r>
              <a:rPr lang="en-US" noProof="0" dirty="0" smtClean="0"/>
              <a:t>Click to edit Master text styles</a:t>
            </a:r>
          </a:p>
        </p:txBody>
      </p:sp>
      <p:sp>
        <p:nvSpPr>
          <p:cNvPr id="17" name="Rectangle 11"/>
          <p:cNvSpPr>
            <a:spLocks noGrp="1"/>
          </p:cNvSpPr>
          <p:nvPr>
            <p:ph sz="quarter" idx="17"/>
          </p:nvPr>
        </p:nvSpPr>
        <p:spPr>
          <a:xfrm>
            <a:off x="4419600" y="928670"/>
            <a:ext cx="3962400" cy="2387554"/>
          </a:xfrm>
        </p:spPr>
        <p:txBody>
          <a:bodyPr/>
          <a:lstStyle>
            <a:lvl2pPr>
              <a:buFont typeface="Arial" pitchFamily="34" charset="0"/>
              <a:buChar char="•"/>
              <a:defRPr/>
            </a:lvl2pPr>
            <a:extLst/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s-IS" noProof="0" dirty="0"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8"/>
          </p:nvPr>
        </p:nvSpPr>
        <p:spPr>
          <a:xfrm>
            <a:off x="4416552" y="3319272"/>
            <a:ext cx="3965448" cy="540000"/>
          </a:xfrm>
          <a:solidFill>
            <a:srgbClr val="FFCF00"/>
          </a:solidFill>
        </p:spPr>
        <p:txBody>
          <a:bodyPr anchor="ctr">
            <a:normAutofit/>
          </a:bodyPr>
          <a:lstStyle>
            <a:lvl1pPr eaLnBrk="1" latinLnBrk="0" hangingPunct="1">
              <a:defRPr kumimoji="0" lang="da-DK" sz="1800" b="1">
                <a:solidFill>
                  <a:srgbClr val="AD0000"/>
                </a:solidFill>
              </a:defRPr>
            </a:lvl1pPr>
            <a:extLst/>
          </a:lstStyle>
          <a:p>
            <a:pPr lvl="0"/>
            <a:r>
              <a:rPr lang="en-US" noProof="0" dirty="0" smtClean="0"/>
              <a:t>Click to edit Master text styles</a:t>
            </a:r>
          </a:p>
        </p:txBody>
      </p:sp>
      <p:sp>
        <p:nvSpPr>
          <p:cNvPr id="20" name="Rectangle 11"/>
          <p:cNvSpPr>
            <a:spLocks noGrp="1"/>
          </p:cNvSpPr>
          <p:nvPr>
            <p:ph sz="quarter" idx="19"/>
          </p:nvPr>
        </p:nvSpPr>
        <p:spPr>
          <a:xfrm>
            <a:off x="4416552" y="3857628"/>
            <a:ext cx="3965448" cy="2396868"/>
          </a:xfrm>
        </p:spPr>
        <p:txBody>
          <a:bodyPr/>
          <a:lstStyle>
            <a:lvl2pPr>
              <a:buFont typeface="Arial" pitchFamily="34" charset="0"/>
              <a:buChar char="•"/>
              <a:defRPr/>
            </a:lvl2pPr>
            <a:extLst/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s-IS" noProof="0" dirty="0"/>
          </a:p>
        </p:txBody>
      </p:sp>
      <p:sp>
        <p:nvSpPr>
          <p:cNvPr id="8" name="Rectangle 21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8BDB94C-7F30-46EB-B674-072AE499FB74}" type="datetime1">
              <a:rPr/>
              <a:pPr>
                <a:defRPr/>
              </a:pPr>
              <a:t>16-02-2011</a:t>
            </a:fld>
            <a:endParaRPr/>
          </a:p>
        </p:txBody>
      </p:sp>
      <p:sp>
        <p:nvSpPr>
          <p:cNvPr id="9" name="Rectangle 2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90098E8-415A-4ECF-9F6D-273752FFAC82}" type="slidenum">
              <a:rPr/>
              <a:pPr>
                <a:defRPr/>
              </a:pPr>
              <a:t>‹#›</a:t>
            </a:fld>
            <a:endParaRPr/>
          </a:p>
        </p:txBody>
      </p:sp>
      <p:sp>
        <p:nvSpPr>
          <p:cNvPr id="10" name="Rectangle 23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0"/>
          <p:cNvSpPr/>
          <p:nvPr/>
        </p:nvSpPr>
        <p:spPr>
          <a:xfrm>
            <a:off x="8610600" y="0"/>
            <a:ext cx="533400" cy="6858000"/>
          </a:xfrm>
          <a:prstGeom prst="rect">
            <a:avLst/>
          </a:prstGeom>
          <a:solidFill>
            <a:srgbClr val="FFCF00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dirty="0">
              <a:solidFill>
                <a:srgbClr val="AD0000"/>
              </a:solidFill>
            </a:endParaRPr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 bwMode="auto">
          <a:xfrm>
            <a:off x="304800" y="381000"/>
            <a:ext cx="80772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 smtClean="0"/>
          </a:p>
        </p:txBody>
      </p:sp>
      <p:sp>
        <p:nvSpPr>
          <p:cNvPr id="4" name="Rectangle 4"/>
          <p:cNvSpPr>
            <a:spLocks noGrp="1"/>
          </p:cNvSpPr>
          <p:nvPr>
            <p:ph type="dt" sz="half" idx="2"/>
          </p:nvPr>
        </p:nvSpPr>
        <p:spPr>
          <a:xfrm>
            <a:off x="7010400" y="76200"/>
            <a:ext cx="1371600" cy="2286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da-DK" sz="1000" smtClean="0">
                <a:solidFill>
                  <a:schemeClr val="tx1">
                    <a:tint val="6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FEDF5D27-10D6-4F71-8D0B-FC6377B7097D}" type="datetime1">
              <a:rPr lang="is-IS"/>
              <a:pPr>
                <a:defRPr/>
              </a:pPr>
              <a:t>16.2.2011</a:t>
            </a:fld>
            <a:endParaRPr lang="is-IS" dirty="0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4"/>
          </p:nvPr>
        </p:nvSpPr>
        <p:spPr>
          <a:xfrm>
            <a:off x="6503988" y="6473825"/>
            <a:ext cx="990600" cy="304800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da-DK" sz="1000" smtClean="0">
                <a:latin typeface="+mn-lt"/>
              </a:defRPr>
            </a:lvl1pPr>
            <a:extLst/>
          </a:lstStyle>
          <a:p>
            <a:pPr>
              <a:defRPr/>
            </a:pPr>
            <a:fld id="{5F21E681-48AC-457B-B794-FD8053884F7A}" type="slidenum">
              <a:rPr lang="is-IS"/>
              <a:pPr>
                <a:defRPr/>
              </a:pPr>
              <a:t>‹#›</a:t>
            </a:fld>
            <a:endParaRPr lang="is-IS" dirty="0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76200" cy="6858000"/>
          </a:xfrm>
          <a:prstGeom prst="rect">
            <a:avLst/>
          </a:prstGeom>
          <a:solidFill>
            <a:srgbClr val="AD0000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/>
          </a:p>
        </p:txBody>
      </p:sp>
      <p:sp>
        <p:nvSpPr>
          <p:cNvPr id="12" name="Rectangle 12"/>
          <p:cNvSpPr>
            <a:spLocks noGrp="1"/>
          </p:cNvSpPr>
          <p:nvPr>
            <p:ph type="ftr" sz="quarter" idx="3"/>
          </p:nvPr>
        </p:nvSpPr>
        <p:spPr>
          <a:xfrm>
            <a:off x="2705100" y="6477000"/>
            <a:ext cx="3733800" cy="3048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lang="da-DK" sz="1000" dirty="0">
                <a:solidFill>
                  <a:sysClr val="windowText" lastClr="000000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is-IS"/>
          </a:p>
        </p:txBody>
      </p:sp>
      <p:pic>
        <p:nvPicPr>
          <p:cNvPr id="1032" name="Picture 4"/>
          <p:cNvPicPr>
            <a:picLocks noChangeAspect="1" noChangeArrowheads="1"/>
          </p:cNvPicPr>
          <p:nvPr/>
        </p:nvPicPr>
        <p:blipFill>
          <a:blip r:embed="rId1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691563" y="6380163"/>
            <a:ext cx="387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8599488" y="0"/>
            <a:ext cx="615950" cy="6215063"/>
          </a:xfrm>
          <a:prstGeom prst="rect">
            <a:avLst/>
          </a:prstGeom>
          <a:noFill/>
        </p:spPr>
        <p:txBody>
          <a:bodyPr vert="vert" anchor="ctr" anchorCtr="1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s-IS" sz="2800" cap="small" dirty="0">
                <a:solidFill>
                  <a:srgbClr val="AD0000"/>
                </a:solidFill>
                <a:latin typeface="Arial" pitchFamily="34" charset="0"/>
                <a:cs typeface="Arial" pitchFamily="34" charset="0"/>
              </a:rPr>
              <a:t>Strætó – Hvert viltu komast?</a:t>
            </a:r>
            <a:endParaRPr lang="is-IS" sz="2800" cap="small" dirty="0">
              <a:solidFill>
                <a:srgbClr val="AD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4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  <p:sldLayoutId id="2147483678" r:id="rId15"/>
    <p:sldLayoutId id="2147483679" r:id="rId16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lang="da-DK" sz="3200" cap="small">
          <a:solidFill>
            <a:srgbClr val="FFCF00"/>
          </a:solidFill>
          <a:latin typeface="+mn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rgbClr val="FFCF00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rgbClr val="FFCF00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rgbClr val="FFCF00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rgbClr val="FFCF00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FFCF00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FFCF00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FFCF00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FFCF00"/>
          </a:solidFill>
          <a:latin typeface="Calibri" pitchFamily="34" charset="0"/>
        </a:defRPr>
      </a:lvl9pPr>
      <a:extLst/>
    </p:titleStyle>
    <p:bodyStyle>
      <a:lvl1pPr algn="l" rtl="0" fontAlgn="base">
        <a:spcBef>
          <a:spcPct val="20000"/>
        </a:spcBef>
        <a:spcAft>
          <a:spcPct val="0"/>
        </a:spcAft>
        <a:defRPr lang="da-DK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•"/>
        <a:defRPr lang="da-DK" sz="20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lang="da-DK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lang="da-DK" sz="16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lang="da-DK" sz="14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 pitchFamily="34" charset="0"/>
        <a:buChar char="•"/>
        <a:defRPr kumimoji="0" lang="da-DK" sz="1100">
          <a:solidFill>
            <a:schemeClr val="tx1"/>
          </a:solidFill>
          <a:latin typeface="HelveticaNeue" pitchFamily="2" charset="0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kumimoji="0" lang="da-DK"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kumimoji="0" lang="da-DK"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kumimoji="0" lang="da-DK"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da-DK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lang="da-DK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lang="da-DK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lang="da-DK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lang="da-DK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lang="da-DK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lang="da-DK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lang="da-DK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lang="da-DK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ctrTitle"/>
          </p:nvPr>
        </p:nvSpPr>
        <p:spPr/>
        <p:txBody>
          <a:bodyPr/>
          <a:lstStyle>
            <a:extLst/>
          </a:lstStyle>
          <a:p>
            <a:pPr fontAlgn="auto">
              <a:spcAft>
                <a:spcPts val="0"/>
              </a:spcAft>
              <a:defRPr/>
            </a:pPr>
            <a:r>
              <a:rPr lang="is-IS" dirty="0" smtClean="0"/>
              <a:t>Samgönguþjónusta strætó bs.</a:t>
            </a:r>
            <a:endParaRPr lang="is-IS" dirty="0"/>
          </a:p>
        </p:txBody>
      </p:sp>
      <p:sp>
        <p:nvSpPr>
          <p:cNvPr id="3" name="Rectangle 3"/>
          <p:cNvSpPr>
            <a:spLocks noGrp="1"/>
          </p:cNvSpPr>
          <p:nvPr>
            <p:ph type="subTitle" idx="1"/>
          </p:nvPr>
        </p:nvSpPr>
        <p:spPr>
          <a:xfrm>
            <a:off x="228600" y="4705350"/>
            <a:ext cx="8807450" cy="1316038"/>
          </a:xfrm>
        </p:spPr>
        <p:txBody>
          <a:bodyPr>
            <a:noAutofit/>
          </a:bodyPr>
          <a:lstStyle/>
          <a:p>
            <a:pPr algn="ctr"/>
            <a:r>
              <a:rPr sz="1600" smtClean="0">
                <a:solidFill>
                  <a:srgbClr val="655950"/>
                </a:solidFill>
              </a:rPr>
              <a:t>Fundur um almenningssamgöngur</a:t>
            </a:r>
          </a:p>
          <a:p>
            <a:pPr algn="ctr"/>
            <a:r>
              <a:rPr sz="1600" smtClean="0">
                <a:solidFill>
                  <a:srgbClr val="655950"/>
                </a:solidFill>
              </a:rPr>
              <a:t>Innanríkisráðuneytið</a:t>
            </a:r>
          </a:p>
          <a:p>
            <a:pPr algn="ctr"/>
            <a:r>
              <a:rPr sz="1600" smtClean="0">
                <a:solidFill>
                  <a:srgbClr val="655950"/>
                </a:solidFill>
              </a:rPr>
              <a:t>14. febrúar 2011</a:t>
            </a:r>
          </a:p>
          <a:p>
            <a:pPr algn="ctr"/>
            <a:endParaRPr sz="1600" smtClean="0">
              <a:solidFill>
                <a:srgbClr val="655950"/>
              </a:solidFill>
            </a:endParaRPr>
          </a:p>
          <a:p>
            <a:pPr algn="ctr"/>
            <a:r>
              <a:rPr sz="1600" smtClean="0">
                <a:solidFill>
                  <a:srgbClr val="655950"/>
                </a:solidFill>
              </a:rPr>
              <a:t>Reynir Jónsson</a:t>
            </a:r>
            <a:br>
              <a:rPr sz="1600" smtClean="0">
                <a:solidFill>
                  <a:srgbClr val="655950"/>
                </a:solidFill>
              </a:rPr>
            </a:br>
            <a:r>
              <a:rPr sz="1600" smtClean="0">
                <a:solidFill>
                  <a:srgbClr val="655950"/>
                </a:solidFill>
              </a:rPr>
              <a:t>framkvæmdastjóri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539750"/>
          </a:xfrm>
        </p:spPr>
        <p:txBody>
          <a:bodyPr/>
          <a:lstStyle/>
          <a:p>
            <a:r>
              <a:rPr lang="is-IS" smtClean="0"/>
              <a:t>Hvað getur Strætó boðið?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>
          <a:xfrm>
            <a:off x="304800" y="1144588"/>
            <a:ext cx="8077200" cy="5597525"/>
          </a:xfrm>
        </p:spPr>
        <p:txBody>
          <a:bodyPr>
            <a:normAutofit fontScale="925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s-IS" dirty="0" smtClean="0"/>
              <a:t>H </a:t>
            </a:r>
            <a:r>
              <a:rPr lang="is-IS" dirty="0"/>
              <a:t>– </a:t>
            </a:r>
            <a:r>
              <a:rPr lang="is-IS" dirty="0" smtClean="0"/>
              <a:t>Tækniþjónusta</a:t>
            </a:r>
            <a:endParaRPr lang="is-IS" dirty="0"/>
          </a:p>
          <a:p>
            <a:pPr marL="342900" indent="-3429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s-IS" dirty="0" smtClean="0"/>
              <a:t>Grunnkerfisbúnaður</a:t>
            </a:r>
          </a:p>
          <a:p>
            <a:pPr marL="1085850" lvl="1" indent="-342900" fontAlgn="auto">
              <a:spcAft>
                <a:spcPts val="0"/>
              </a:spcAft>
              <a:defRPr/>
            </a:pPr>
            <a:r>
              <a:rPr lang="is-IS" dirty="0" smtClean="0"/>
              <a:t>Skipulags- og þróunarkerfikerfi (Trapeze)</a:t>
            </a:r>
          </a:p>
          <a:p>
            <a:pPr marL="1085850" lvl="1" indent="-342900" fontAlgn="auto">
              <a:spcAft>
                <a:spcPts val="0"/>
              </a:spcAft>
              <a:defRPr/>
            </a:pPr>
            <a:r>
              <a:rPr lang="is-IS" dirty="0"/>
              <a:t>L</a:t>
            </a:r>
            <a:r>
              <a:rPr lang="is-IS" dirty="0" smtClean="0"/>
              <a:t>eiðavísir (vefur, farsímar, ...)</a:t>
            </a:r>
          </a:p>
          <a:p>
            <a:pPr marL="1085850" lvl="1" indent="-342900" fontAlgn="auto">
              <a:spcAft>
                <a:spcPts val="0"/>
              </a:spcAft>
              <a:defRPr/>
            </a:pPr>
            <a:r>
              <a:rPr lang="is-IS" dirty="0" smtClean="0"/>
              <a:t>Greiðslukerfi (Kaup og greiðsla fargjalda </a:t>
            </a:r>
            <a:r>
              <a:rPr lang="is-IS" dirty="0"/>
              <a:t>með </a:t>
            </a:r>
            <a:r>
              <a:rPr lang="is-IS" dirty="0" smtClean="0"/>
              <a:t>greiðslukortum (farsíma, snjallkort, ....))</a:t>
            </a:r>
          </a:p>
          <a:p>
            <a:pPr marL="1085850" lvl="1" indent="-342900" fontAlgn="auto">
              <a:spcAft>
                <a:spcPts val="0"/>
              </a:spcAft>
              <a:defRPr/>
            </a:pPr>
            <a:r>
              <a:rPr lang="is-IS" dirty="0" smtClean="0"/>
              <a:t>Ferilvöktunarkerfi (Neyðarlínan)</a:t>
            </a:r>
          </a:p>
          <a:p>
            <a:pPr marL="1085850" lvl="1" indent="-342900" fontAlgn="auto">
              <a:spcAft>
                <a:spcPts val="0"/>
              </a:spcAft>
              <a:defRPr/>
            </a:pPr>
            <a:r>
              <a:rPr lang="is-IS" dirty="0" smtClean="0"/>
              <a:t>Ábendingakerfi (OneComplaint)</a:t>
            </a:r>
          </a:p>
          <a:p>
            <a:pPr marL="1085850" lvl="1" indent="-342900" fontAlgn="auto">
              <a:spcAft>
                <a:spcPts val="0"/>
              </a:spcAft>
              <a:defRPr/>
            </a:pPr>
            <a:r>
              <a:rPr lang="is-IS" dirty="0"/>
              <a:t>(Rauntímaupplýsingakerfi (á vef, farsíma, upplýsingaskjái))</a:t>
            </a:r>
          </a:p>
          <a:p>
            <a:pPr marL="1085850" lvl="1" indent="-342900" fontAlgn="auto">
              <a:spcAft>
                <a:spcPts val="0"/>
              </a:spcAft>
              <a:defRPr/>
            </a:pPr>
            <a:r>
              <a:rPr lang="is-IS" dirty="0" smtClean="0"/>
              <a:t>(Flex-þjónustukerfi)</a:t>
            </a:r>
          </a:p>
          <a:p>
            <a:pPr marL="1085850" lvl="1" indent="-342900" fontAlgn="auto">
              <a:spcAft>
                <a:spcPts val="0"/>
              </a:spcAft>
              <a:defRPr/>
            </a:pPr>
            <a:r>
              <a:rPr lang="is-IS" dirty="0" smtClean="0"/>
              <a:t>(Tekjuskiptingarkerfi)</a:t>
            </a:r>
          </a:p>
          <a:p>
            <a:pPr marL="342900" indent="-3429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s-IS" dirty="0" smtClean="0"/>
              <a:t>Upplýsingatækni búnaður um borð</a:t>
            </a:r>
          </a:p>
          <a:p>
            <a:pPr marL="1085850" lvl="1" indent="-342900" fontAlgn="auto">
              <a:spcAft>
                <a:spcPts val="0"/>
              </a:spcAft>
              <a:defRPr/>
            </a:pPr>
            <a:r>
              <a:rPr lang="is-IS" dirty="0" smtClean="0"/>
              <a:t>TETRA / 3G fjarskipti / GPS </a:t>
            </a:r>
            <a:r>
              <a:rPr lang="is-IS" dirty="0"/>
              <a:t>staðsetningarbúnaður </a:t>
            </a:r>
            <a:r>
              <a:rPr lang="is-IS" dirty="0" smtClean="0"/>
              <a:t>(ferilvöktun / RTI)</a:t>
            </a:r>
            <a:endParaRPr lang="is-IS" dirty="0"/>
          </a:p>
          <a:p>
            <a:pPr marL="1085850" lvl="1" indent="-342900" fontAlgn="auto">
              <a:spcAft>
                <a:spcPts val="0"/>
              </a:spcAft>
              <a:defRPr/>
            </a:pPr>
            <a:r>
              <a:rPr lang="is-IS" dirty="0" smtClean="0"/>
              <a:t>Útgáfa </a:t>
            </a:r>
            <a:r>
              <a:rPr lang="is-IS" dirty="0"/>
              <a:t>farmiða / skiptimiða</a:t>
            </a:r>
          </a:p>
          <a:p>
            <a:pPr marL="1085850" lvl="1" indent="-342900" fontAlgn="auto">
              <a:spcAft>
                <a:spcPts val="0"/>
              </a:spcAft>
              <a:defRPr/>
            </a:pPr>
            <a:r>
              <a:rPr lang="is-IS" dirty="0" smtClean="0"/>
              <a:t>Greiðslukerfi (Debet / Kredit (Rafrænt greiðslukerfi))</a:t>
            </a:r>
          </a:p>
          <a:p>
            <a:pPr marL="1085850" lvl="1" indent="-342900" fontAlgn="auto">
              <a:spcAft>
                <a:spcPts val="0"/>
              </a:spcAft>
              <a:defRPr/>
            </a:pPr>
            <a:r>
              <a:rPr lang="is-IS" dirty="0" smtClean="0"/>
              <a:t>Leiðsögukerfi (Herdís)</a:t>
            </a:r>
            <a:endParaRPr lang="is-IS" dirty="0"/>
          </a:p>
          <a:p>
            <a:pPr marL="1085850" lvl="1" indent="-342900" fontAlgn="auto">
              <a:spcAft>
                <a:spcPts val="0"/>
              </a:spcAft>
              <a:defRPr/>
            </a:pPr>
            <a:r>
              <a:rPr lang="is-IS" dirty="0" smtClean="0"/>
              <a:t>Rafrænn talningabúnaður</a:t>
            </a:r>
          </a:p>
          <a:p>
            <a:pPr marL="1085850" lvl="1" indent="-342900" fontAlgn="auto">
              <a:spcAft>
                <a:spcPts val="0"/>
              </a:spcAft>
              <a:defRPr/>
            </a:pPr>
            <a:r>
              <a:rPr lang="is-IS" dirty="0" smtClean="0"/>
              <a:t>(Farþegaupplýsingar og afþreying (Info-tainment))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539750"/>
          </a:xfrm>
        </p:spPr>
        <p:txBody>
          <a:bodyPr/>
          <a:lstStyle/>
          <a:p>
            <a:r>
              <a:rPr lang="is-IS" smtClean="0"/>
              <a:t>Kjarnafærni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sz="quarter" idx="15"/>
          </p:nvPr>
        </p:nvSpPr>
        <p:spPr>
          <a:xfrm>
            <a:off x="304800" y="1133475"/>
            <a:ext cx="8077200" cy="5319713"/>
          </a:xfrm>
        </p:spPr>
        <p:txBody>
          <a:bodyPr/>
          <a:lstStyle/>
          <a:p>
            <a:pPr marL="342900" indent="-342900">
              <a:buFontTx/>
              <a:buChar char="•"/>
            </a:pPr>
            <a:r>
              <a:rPr lang="is-IS" smtClean="0"/>
              <a:t>Strætó býr yfir þekkingu og reynslu hvað varðar hönnun, skipulagningu og framkvæmd almenningssamgangna</a:t>
            </a:r>
          </a:p>
          <a:p>
            <a:pPr marL="342900" indent="-342900">
              <a:buFontTx/>
              <a:buChar char="•"/>
            </a:pPr>
            <a:r>
              <a:rPr lang="is-IS" smtClean="0"/>
              <a:t>Strætó á og rekur flest þau tækni- og upplýsingakerfi sem nauðsynleg eru við framkvæmd slíkrar þjónustu</a:t>
            </a:r>
          </a:p>
          <a:p>
            <a:pPr marL="1085850" lvl="1" indent="-342900">
              <a:buFont typeface="Arial" charset="0"/>
              <a:buChar char="•"/>
            </a:pPr>
            <a:r>
              <a:rPr lang="is-IS" smtClean="0"/>
              <a:t>Strætó er í alþjóðlegu samstarfi og samvinnu við fagaðila á þessu sviði hvað varðar framþróun þjónustunnar sem og þróun og innleiðingu  nýrra þjónusturúrræða</a:t>
            </a:r>
          </a:p>
          <a:p>
            <a:pPr marL="342900" indent="-342900">
              <a:buFontTx/>
              <a:buChar char="•"/>
            </a:pPr>
            <a:r>
              <a:rPr lang="is-IS" smtClean="0"/>
              <a:t>Strætó býr yfir starfs- og rekstrareiningum sem eru reiðubúin að takast á við þá fjölmörgu þætti er snúa að slíkri þjónustu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539750"/>
          </a:xfrm>
        </p:spPr>
        <p:txBody>
          <a:bodyPr/>
          <a:lstStyle/>
          <a:p>
            <a:r>
              <a:rPr lang="is-IS" smtClean="0"/>
              <a:t>Hvað getur Strætó boðið?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>
          <a:xfrm>
            <a:off x="304800" y="1133475"/>
            <a:ext cx="8077200" cy="5319713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s-IS" dirty="0" smtClean="0"/>
              <a:t>A - Undirbúnings- og greiningarvinna</a:t>
            </a:r>
          </a:p>
          <a:p>
            <a:pPr marL="342900" indent="-3429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s-IS" dirty="0" smtClean="0"/>
              <a:t>Greining á núverandi þjónustu</a:t>
            </a:r>
          </a:p>
          <a:p>
            <a:pPr marL="342900" indent="-3429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s-IS" dirty="0" smtClean="0"/>
              <a:t>Kortlagning á ferðaþörf</a:t>
            </a:r>
          </a:p>
          <a:p>
            <a:pPr marL="342900" indent="-3429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s-IS" dirty="0" smtClean="0"/>
              <a:t>Drög að efldri þjónustu</a:t>
            </a:r>
          </a:p>
          <a:p>
            <a:pPr marL="342900" indent="-3429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s-IS" dirty="0" smtClean="0"/>
              <a:t>Sviðsmyndagerð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539750"/>
          </a:xfrm>
        </p:spPr>
        <p:txBody>
          <a:bodyPr/>
          <a:lstStyle/>
          <a:p>
            <a:r>
              <a:rPr lang="is-IS" smtClean="0"/>
              <a:t>Hvað getur Strætó boðið?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>
          <a:xfrm>
            <a:off x="304800" y="1133475"/>
            <a:ext cx="8077200" cy="5319713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s-IS" dirty="0" smtClean="0"/>
              <a:t>B – Hönnun</a:t>
            </a:r>
          </a:p>
          <a:p>
            <a:pPr marL="342900" indent="-3429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s-IS" dirty="0" smtClean="0"/>
              <a:t>Leiðakerfi hannað og skipulagt (á pappír)</a:t>
            </a:r>
          </a:p>
          <a:p>
            <a:pPr marL="342900" indent="-3429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s-IS" dirty="0" smtClean="0"/>
              <a:t>Hönnun og útfærsla tímataflna</a:t>
            </a:r>
          </a:p>
          <a:p>
            <a:pPr marL="342900" indent="-3429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s-IS" dirty="0" smtClean="0"/>
              <a:t>Skilgreining krafna til vagnakosts (útfærsla)</a:t>
            </a:r>
          </a:p>
          <a:p>
            <a:pPr marL="342900" indent="-3429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s-IS" dirty="0" smtClean="0"/>
              <a:t>Samræming við aðrar leiðir (mætingar/skiptingar)</a:t>
            </a:r>
          </a:p>
          <a:p>
            <a:pPr marL="342900" indent="-3429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s-IS" dirty="0" smtClean="0"/>
              <a:t>Hönnun og staðsetning biðstöðva / skiptistöðva</a:t>
            </a:r>
          </a:p>
          <a:p>
            <a:pPr marL="342900" indent="-3429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s-IS" dirty="0" smtClean="0"/>
              <a:t>Kröfur til akstursaðila</a:t>
            </a:r>
          </a:p>
          <a:p>
            <a:pPr fontAlgn="auto">
              <a:spcAft>
                <a:spcPts val="0"/>
              </a:spcAft>
              <a:defRPr/>
            </a:pPr>
            <a:r>
              <a:rPr lang="is-IS" dirty="0" smtClean="0"/>
              <a:t>Það sem þarf til að taka bindandi ákvörðun!</a:t>
            </a:r>
          </a:p>
          <a:p>
            <a:pPr fontAlgn="auto">
              <a:spcAft>
                <a:spcPts val="0"/>
              </a:spcAft>
              <a:defRPr/>
            </a:pPr>
            <a:endParaRPr lang="is-IS" dirty="0"/>
          </a:p>
          <a:p>
            <a:pPr marL="342900" indent="-3429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s-IS" dirty="0" smtClean="0"/>
              <a:t>Stöðug framþróun og umbætur</a:t>
            </a:r>
          </a:p>
          <a:p>
            <a:pPr marL="342900" indent="-342900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is-IS" dirty="0" smtClean="0"/>
          </a:p>
          <a:p>
            <a:pPr marL="342900" indent="-3429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s-IS" dirty="0" smtClean="0"/>
              <a:t>(Tenging landshluta og landssvæða)</a:t>
            </a:r>
          </a:p>
          <a:p>
            <a:pPr fontAlgn="auto">
              <a:spcAft>
                <a:spcPts val="0"/>
              </a:spcAft>
              <a:defRPr/>
            </a:pPr>
            <a:endParaRPr lang="is-I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539750"/>
          </a:xfrm>
        </p:spPr>
        <p:txBody>
          <a:bodyPr/>
          <a:lstStyle/>
          <a:p>
            <a:r>
              <a:rPr lang="is-IS" smtClean="0"/>
              <a:t>Hvað getur Strætó boðið?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>
          <a:xfrm>
            <a:off x="304800" y="1133475"/>
            <a:ext cx="8077200" cy="5319713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s-IS" dirty="0" smtClean="0"/>
              <a:t>C </a:t>
            </a:r>
            <a:r>
              <a:rPr lang="is-IS" dirty="0"/>
              <a:t>– </a:t>
            </a:r>
            <a:r>
              <a:rPr lang="is-IS" dirty="0" smtClean="0"/>
              <a:t>Útboð</a:t>
            </a:r>
            <a:endParaRPr lang="is-IS" dirty="0"/>
          </a:p>
          <a:p>
            <a:pPr marL="342900" indent="-3429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s-IS" dirty="0" smtClean="0"/>
              <a:t>Gerð útboðsgagna</a:t>
            </a:r>
          </a:p>
          <a:p>
            <a:pPr marL="342900" indent="-3429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s-IS" dirty="0" smtClean="0"/>
              <a:t>Framkvæmd útboðs</a:t>
            </a:r>
          </a:p>
          <a:p>
            <a:pPr marL="342900" indent="-3429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s-IS" dirty="0" smtClean="0"/>
              <a:t>Mat tilboða</a:t>
            </a:r>
          </a:p>
          <a:p>
            <a:pPr marL="342900" indent="-3429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s-IS" dirty="0" smtClean="0"/>
              <a:t>Samningagerð</a:t>
            </a:r>
          </a:p>
          <a:p>
            <a:pPr marL="342900" indent="-3429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s-IS" dirty="0" smtClean="0"/>
              <a:t>Eftirmálar og lagaleg vernd</a:t>
            </a:r>
          </a:p>
          <a:p>
            <a:pPr fontAlgn="auto">
              <a:spcAft>
                <a:spcPts val="0"/>
              </a:spcAft>
              <a:defRPr/>
            </a:pPr>
            <a:endParaRPr lang="is-IS" dirty="0" smtClean="0"/>
          </a:p>
          <a:p>
            <a:pPr fontAlgn="auto">
              <a:spcAft>
                <a:spcPts val="0"/>
              </a:spcAft>
              <a:defRPr/>
            </a:pPr>
            <a:r>
              <a:rPr lang="is-IS" dirty="0" smtClean="0"/>
              <a:t>Samningssambandið er á milli viðkomandi landshlutasamtaka og akstursaðila</a:t>
            </a:r>
            <a:endParaRPr lang="is-I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539750"/>
          </a:xfrm>
        </p:spPr>
        <p:txBody>
          <a:bodyPr/>
          <a:lstStyle/>
          <a:p>
            <a:r>
              <a:rPr lang="is-IS" smtClean="0"/>
              <a:t>Hvað getur Strætó boðið?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>
          <a:xfrm>
            <a:off x="304800" y="1133475"/>
            <a:ext cx="8077200" cy="5319713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s-IS" dirty="0" smtClean="0"/>
              <a:t>D </a:t>
            </a:r>
            <a:r>
              <a:rPr lang="is-IS" dirty="0"/>
              <a:t>– </a:t>
            </a:r>
            <a:r>
              <a:rPr lang="is-IS" dirty="0" smtClean="0"/>
              <a:t>Rekstur aksturssamninga</a:t>
            </a:r>
            <a:endParaRPr lang="is-IS" dirty="0"/>
          </a:p>
          <a:p>
            <a:pPr marL="342900" indent="-3429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s-IS" dirty="0" smtClean="0"/>
              <a:t>Fjárhagslegt eftirlit og uppgjör (skv. magntölum)</a:t>
            </a:r>
          </a:p>
          <a:p>
            <a:pPr marL="342900" indent="-3429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s-IS" dirty="0" smtClean="0"/>
              <a:t>Farþegatalningar</a:t>
            </a:r>
          </a:p>
          <a:p>
            <a:pPr marL="342900" indent="-3429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s-IS" dirty="0" smtClean="0"/>
              <a:t>Meðferð fjármuna</a:t>
            </a:r>
          </a:p>
          <a:p>
            <a:pPr marL="342900" indent="-3429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s-IS" dirty="0" smtClean="0"/>
              <a:t>Eftirlit með þjónustu akstursaðila / sektir</a:t>
            </a:r>
          </a:p>
          <a:p>
            <a:pPr marL="342900" indent="-3429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s-IS" dirty="0" smtClean="0"/>
              <a:t>Gæðamál</a:t>
            </a:r>
          </a:p>
          <a:p>
            <a:pPr marL="1085850" lvl="1" indent="-342900" fontAlgn="auto">
              <a:spcAft>
                <a:spcPts val="0"/>
              </a:spcAft>
              <a:defRPr/>
            </a:pPr>
            <a:r>
              <a:rPr lang="is-IS" dirty="0" smtClean="0"/>
              <a:t>Forúttektir</a:t>
            </a:r>
          </a:p>
          <a:p>
            <a:pPr marL="1085850" lvl="1" indent="-342900" fontAlgn="auto">
              <a:spcAft>
                <a:spcPts val="0"/>
              </a:spcAft>
              <a:defRPr/>
            </a:pPr>
            <a:r>
              <a:rPr lang="is-IS" dirty="0" smtClean="0"/>
              <a:t>Reglubundnar úttektir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539750"/>
          </a:xfrm>
        </p:spPr>
        <p:txBody>
          <a:bodyPr/>
          <a:lstStyle/>
          <a:p>
            <a:r>
              <a:rPr lang="is-IS" smtClean="0"/>
              <a:t>Hvað getur Strætó boðið?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>
          <a:xfrm>
            <a:off x="304800" y="1133475"/>
            <a:ext cx="8077200" cy="5319713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s-IS" dirty="0" smtClean="0"/>
              <a:t>E </a:t>
            </a:r>
            <a:r>
              <a:rPr lang="is-IS" dirty="0"/>
              <a:t>– </a:t>
            </a:r>
            <a:r>
              <a:rPr lang="is-IS" dirty="0" smtClean="0"/>
              <a:t>Markaðssetning, upplýsingamiðlun (PR) og sala</a:t>
            </a:r>
            <a:endParaRPr lang="is-IS" dirty="0"/>
          </a:p>
          <a:p>
            <a:pPr marL="342900" indent="-3429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s-IS" dirty="0" smtClean="0"/>
              <a:t>Markaðsetning grunnþjónustu</a:t>
            </a:r>
          </a:p>
          <a:p>
            <a:pPr marL="1085850" lvl="1" indent="-342900" fontAlgn="auto">
              <a:spcAft>
                <a:spcPts val="0"/>
              </a:spcAft>
              <a:defRPr/>
            </a:pPr>
            <a:r>
              <a:rPr lang="is-IS" dirty="0" smtClean="0"/>
              <a:t>Markhópagreining</a:t>
            </a:r>
          </a:p>
          <a:p>
            <a:pPr marL="1085850" lvl="1" indent="-342900" fontAlgn="auto">
              <a:spcAft>
                <a:spcPts val="0"/>
              </a:spcAft>
              <a:defRPr/>
            </a:pPr>
            <a:r>
              <a:rPr lang="is-IS" dirty="0" smtClean="0"/>
              <a:t>Gerð auglýsinga- og kynningarefnis</a:t>
            </a:r>
          </a:p>
          <a:p>
            <a:pPr marL="1085850" lvl="1" indent="-342900" fontAlgn="auto">
              <a:spcAft>
                <a:spcPts val="0"/>
              </a:spcAft>
              <a:defRPr/>
            </a:pPr>
            <a:r>
              <a:rPr lang="is-IS" dirty="0" smtClean="0"/>
              <a:t>Uppfræðsla viðskiptavina (PR)</a:t>
            </a:r>
          </a:p>
          <a:p>
            <a:pPr marL="1085850" lvl="1" indent="-342900" fontAlgn="auto">
              <a:spcAft>
                <a:spcPts val="0"/>
              </a:spcAft>
              <a:defRPr/>
            </a:pPr>
            <a:r>
              <a:rPr lang="is-IS" dirty="0" smtClean="0"/>
              <a:t>Dreifing í gegnum markaðsmiðla</a:t>
            </a:r>
          </a:p>
          <a:p>
            <a:pPr marL="342900" indent="-3429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s-IS" dirty="0" smtClean="0"/>
              <a:t>Þróun og framkvæmd styðjandi þjónustu</a:t>
            </a:r>
          </a:p>
          <a:p>
            <a:pPr marL="1085850" lvl="1" indent="-342900" fontAlgn="auto">
              <a:spcAft>
                <a:spcPts val="0"/>
              </a:spcAft>
              <a:defRPr/>
            </a:pPr>
            <a:r>
              <a:rPr lang="is-IS" dirty="0" smtClean="0"/>
              <a:t>Þjónusta sem auðveldar (og einfaldar) notkun </a:t>
            </a:r>
          </a:p>
          <a:p>
            <a:pPr marL="1485900" lvl="2" indent="-3429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s-IS" dirty="0" smtClean="0"/>
              <a:t>Upplýsingar, kaup og greiðsla fargjalda, </a:t>
            </a:r>
          </a:p>
          <a:p>
            <a:pPr marL="342900" indent="-3429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s-IS" dirty="0" smtClean="0"/>
              <a:t>Þróun og framkvæmd auðgandi þjónustu</a:t>
            </a:r>
          </a:p>
          <a:p>
            <a:pPr marL="1085850" lvl="1" indent="-342900" fontAlgn="auto">
              <a:spcAft>
                <a:spcPts val="0"/>
              </a:spcAft>
              <a:defRPr/>
            </a:pPr>
            <a:r>
              <a:rPr lang="is-IS" dirty="0" smtClean="0"/>
              <a:t>Þjónusta sem eykur ánægju og jákvæða upplifum farþega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539750"/>
          </a:xfrm>
        </p:spPr>
        <p:txBody>
          <a:bodyPr/>
          <a:lstStyle/>
          <a:p>
            <a:r>
              <a:rPr lang="is-IS" smtClean="0"/>
              <a:t>Hvað getur Strætó boðið?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>
          <a:xfrm>
            <a:off x="304800" y="1133475"/>
            <a:ext cx="8077200" cy="5319713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s-IS" dirty="0" smtClean="0"/>
              <a:t>F </a:t>
            </a:r>
            <a:r>
              <a:rPr lang="is-IS" dirty="0"/>
              <a:t>– </a:t>
            </a:r>
            <a:r>
              <a:rPr lang="is-IS" dirty="0" smtClean="0"/>
              <a:t>Farþegaþjónusta</a:t>
            </a:r>
            <a:endParaRPr lang="is-IS" dirty="0"/>
          </a:p>
          <a:p>
            <a:pPr marL="342900" indent="-3429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s-IS" dirty="0" smtClean="0"/>
              <a:t>Almenn símsvörun og leiðaupplýsingar</a:t>
            </a:r>
          </a:p>
          <a:p>
            <a:pPr marL="342900" indent="-3429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s-IS" dirty="0" smtClean="0"/>
              <a:t>Eftirlit með þjónustu akstursaðila til að fyrirbyggja fyrirséða þjónustubresti sem og skilgreind viðbrögð vegna ófyrirséðra atburða</a:t>
            </a:r>
          </a:p>
          <a:p>
            <a:pPr marL="342900" indent="-3429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s-IS" dirty="0" smtClean="0"/>
              <a:t>Móttaka ábendinga og kvartana frá farþegum</a:t>
            </a:r>
          </a:p>
          <a:p>
            <a:pPr marL="342900" indent="-3429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s-IS" dirty="0" smtClean="0"/>
              <a:t>Tapað / fundið og meðferð frávika</a:t>
            </a:r>
          </a:p>
          <a:p>
            <a:pPr marL="342900" indent="-3429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s-IS" dirty="0" smtClean="0"/>
              <a:t>Aðstoð við farmiðakaup og þjónusta við sölumiðla / sölustaði</a:t>
            </a:r>
          </a:p>
          <a:p>
            <a:pPr marL="342900" indent="-3429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s-IS" dirty="0" smtClean="0"/>
              <a:t>Upplýsingamiðlun til farþega (vefur, farsímar, biðstöðvar, ...)</a:t>
            </a:r>
          </a:p>
          <a:p>
            <a:pPr marL="342900" indent="-3429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s-IS" dirty="0" smtClean="0"/>
              <a:t>(Pöntunarþjónusta í tengslum við TT, TB og Flex þjónustur)</a:t>
            </a:r>
          </a:p>
          <a:p>
            <a:pPr fontAlgn="auto">
              <a:spcAft>
                <a:spcPts val="0"/>
              </a:spcAft>
              <a:defRPr/>
            </a:pPr>
            <a:endParaRPr lang="is-I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539750"/>
          </a:xfrm>
        </p:spPr>
        <p:txBody>
          <a:bodyPr/>
          <a:lstStyle/>
          <a:p>
            <a:r>
              <a:rPr lang="is-IS" smtClean="0"/>
              <a:t>Hvað getur Strætó boðið?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>
          <a:xfrm>
            <a:off x="304800" y="1133475"/>
            <a:ext cx="8077200" cy="5319713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s-IS" dirty="0" smtClean="0"/>
              <a:t>G </a:t>
            </a:r>
            <a:r>
              <a:rPr lang="is-IS" dirty="0"/>
              <a:t>– </a:t>
            </a:r>
            <a:r>
              <a:rPr lang="is-IS" dirty="0" smtClean="0"/>
              <a:t>Upplýsingaveitur</a:t>
            </a:r>
            <a:endParaRPr lang="is-IS" dirty="0"/>
          </a:p>
          <a:p>
            <a:pPr marL="342900" indent="-3429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s-IS" dirty="0" smtClean="0"/>
              <a:t>Kaup, rekstur og framþróun upplýsingaveita</a:t>
            </a:r>
          </a:p>
          <a:p>
            <a:pPr marL="342900" indent="-3429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s-IS" dirty="0" smtClean="0"/>
              <a:t>Rekstur upplýsingaveita</a:t>
            </a:r>
          </a:p>
          <a:p>
            <a:pPr marL="1085850" lvl="1" indent="-342900" fontAlgn="auto">
              <a:spcAft>
                <a:spcPts val="0"/>
              </a:spcAft>
              <a:defRPr/>
            </a:pPr>
            <a:r>
              <a:rPr lang="is-IS" dirty="0" smtClean="0"/>
              <a:t>www.strætó.is / m.strætó.is / leiðavísir.is</a:t>
            </a:r>
          </a:p>
          <a:p>
            <a:pPr marL="1085850" lvl="1" indent="-342900" fontAlgn="auto">
              <a:spcAft>
                <a:spcPts val="0"/>
              </a:spcAft>
              <a:defRPr/>
            </a:pPr>
            <a:r>
              <a:rPr lang="is-IS" dirty="0" smtClean="0"/>
              <a:t>Leiðabækur</a:t>
            </a:r>
          </a:p>
          <a:p>
            <a:pPr marL="1085850" lvl="1" indent="-342900" fontAlgn="auto">
              <a:spcAft>
                <a:spcPts val="0"/>
              </a:spcAft>
              <a:defRPr/>
            </a:pPr>
            <a:r>
              <a:rPr lang="is-IS" dirty="0" smtClean="0"/>
              <a:t>Tímatöflur</a:t>
            </a:r>
          </a:p>
          <a:p>
            <a:pPr marL="1085850" lvl="1" indent="-342900" fontAlgn="auto">
              <a:spcAft>
                <a:spcPts val="0"/>
              </a:spcAft>
              <a:defRPr/>
            </a:pPr>
            <a:r>
              <a:rPr lang="is-IS" dirty="0" smtClean="0"/>
              <a:t>Rauntímaupplýsingar</a:t>
            </a:r>
          </a:p>
          <a:p>
            <a:pPr marL="1085850" lvl="1" indent="-342900" fontAlgn="auto">
              <a:spcAft>
                <a:spcPts val="0"/>
              </a:spcAft>
              <a:defRPr/>
            </a:pPr>
            <a:r>
              <a:rPr lang="is-IS" dirty="0" smtClean="0"/>
              <a:t>(Infotainment)</a:t>
            </a:r>
          </a:p>
          <a:p>
            <a:pPr fontAlgn="auto">
              <a:spcAft>
                <a:spcPts val="0"/>
              </a:spcAft>
              <a:defRPr/>
            </a:pPr>
            <a:endParaRPr lang="is-I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ætó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Strætó</Template>
  <TotalTime>2</TotalTime>
  <Words>402</Words>
  <Application>Microsoft Office PowerPoint</Application>
  <PresentationFormat>On-screen Show (4:3)</PresentationFormat>
  <Paragraphs>97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16</vt:i4>
      </vt:variant>
      <vt:variant>
        <vt:lpstr>Slide Titles</vt:lpstr>
      </vt:variant>
      <vt:variant>
        <vt:i4>10</vt:i4>
      </vt:variant>
    </vt:vector>
  </HeadingPairs>
  <TitlesOfParts>
    <vt:vector size="28" baseType="lpstr">
      <vt:lpstr>Calibri</vt:lpstr>
      <vt:lpstr>Arial</vt:lpstr>
      <vt:lpstr>Strætó</vt:lpstr>
      <vt:lpstr>Strætó</vt:lpstr>
      <vt:lpstr>Strætó</vt:lpstr>
      <vt:lpstr>Strætó</vt:lpstr>
      <vt:lpstr>Strætó</vt:lpstr>
      <vt:lpstr>Strætó</vt:lpstr>
      <vt:lpstr>Strætó</vt:lpstr>
      <vt:lpstr>Strætó</vt:lpstr>
      <vt:lpstr>Strætó</vt:lpstr>
      <vt:lpstr>Strætó</vt:lpstr>
      <vt:lpstr>Strætó</vt:lpstr>
      <vt:lpstr>Strætó</vt:lpstr>
      <vt:lpstr>Strætó</vt:lpstr>
      <vt:lpstr>Strætó</vt:lpstr>
      <vt:lpstr>Strætó</vt:lpstr>
      <vt:lpstr>Strætó</vt:lpstr>
      <vt:lpstr>SAMGÖNGUÞJÓNUSTA STRÆTÓ BS.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SAMGÖNGUÞJÓNUSTA STRÆTÓ BS.</dc:title>
  <dc:creator/>
  <cp:lastModifiedBy/>
  <cp:revision>2</cp:revision>
  <dcterms:created xsi:type="dcterms:W3CDTF">2011-02-10T12:50:58Z</dcterms:created>
  <dcterms:modified xsi:type="dcterms:W3CDTF">2011-02-16T11:39:28Z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1030</vt:i4>
  </property>
  <property fmtid="{D5CDD505-2E9C-101B-9397-08002B2CF9AE}" pid="3" name="_Version">
    <vt:lpwstr>12.0.4518</vt:lpwstr>
  </property>
</Properties>
</file>