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321" r:id="rId3"/>
    <p:sldId id="363" r:id="rId4"/>
    <p:sldId id="364" r:id="rId5"/>
    <p:sldId id="304" r:id="rId6"/>
    <p:sldId id="328" r:id="rId7"/>
    <p:sldId id="333" r:id="rId8"/>
    <p:sldId id="275" r:id="rId9"/>
    <p:sldId id="331" r:id="rId10"/>
    <p:sldId id="290" r:id="rId11"/>
    <p:sldId id="289" r:id="rId12"/>
    <p:sldId id="335" r:id="rId13"/>
    <p:sldId id="354" r:id="rId14"/>
    <p:sldId id="355" r:id="rId15"/>
    <p:sldId id="357" r:id="rId16"/>
  </p:sldIdLst>
  <p:sldSz cx="9144000" cy="6858000" type="screen4x3"/>
  <p:notesSz cx="6858000" cy="9144000"/>
  <p:defaultTextStyle>
    <a:defPPr>
      <a:defRPr lang="is-I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  <a:srgbClr val="536D5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8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134C80-8F7A-40AC-80C6-14035981758F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s-I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0A0E64-C4B9-4038-8A91-F3996BA7F840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s-I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8B46-F0BB-49B3-A35D-E78F9FDD704A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DD54-4898-419B-8DAA-D5D814D52192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A24B1-E330-4B6E-965E-6CA251889574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97E54-E4CD-48B7-A98F-2BB12741229B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3DDC-5820-41E4-BDFB-A0B65B367312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C8851-F586-4E08-9F12-AB1A553C8D7B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223C7-FD7C-4D0F-97A8-3C2B4A922856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D0A35-7FE6-42A2-9A73-CE68123054BC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BF346-DC50-4835-BF3F-F6E3FE195EEA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C2AA-3F8C-4356-8391-BE4BDBF02581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BBAB6-B72C-40F6-968D-29D02B4C21C4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80823-212A-4261-89B2-CB8A257CB2AD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CA8F1-90CB-43B4-812E-C82E23C6DD1F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CC3A-56CB-4C9D-B0E1-C26A50D5DD8E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0B860-A273-4016-A7CA-41C4B18BC83B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156DA-B4C6-4187-983A-65DD745AAF9E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65024-281F-4FD3-A22F-E84D00E2C02C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88EE2-08DF-4102-B91B-A2FA579A4ACE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7372-31C7-474C-9E70-685F7EACE406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8D8CA-D02E-4B93-8E66-3DCC7A7F2403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s-I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83FD4-B4C7-4BD2-BCE2-990C9B88EB8C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CE6E8-EF2F-451A-8B8F-1B564B826997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s-I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D8EB-FC83-4A21-8A98-A683D2B679EA}" type="datetimeFigureOut">
              <a:rPr lang="is-IS"/>
              <a:pPr>
                <a:defRPr/>
              </a:pPr>
              <a:t>16.2.2011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34D892-EFF5-4182-BDFC-2153DC190E4E}" type="slidenum">
              <a:rPr lang="is-IS"/>
              <a:pPr>
                <a:defRPr/>
              </a:pPr>
              <a:t>‹#›</a:t>
            </a:fld>
            <a:endParaRPr lang="is-I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6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143372" y="4214818"/>
            <a:ext cx="2714644" cy="100013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s-IS" sz="2000" dirty="0">
                <a:solidFill>
                  <a:srgbClr val="FFC000"/>
                </a:solidFill>
                <a:latin typeface="+mn-lt"/>
              </a:rPr>
              <a:t>ÁSMUNDUR FRIÐRIKSSON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s-IS" sz="2000" dirty="0">
                <a:solidFill>
                  <a:schemeClr val="bg1"/>
                </a:solidFill>
                <a:latin typeface="+mn-lt"/>
              </a:rPr>
              <a:t> 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341" name="Picture 19" descr="PRU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5213" y="5653088"/>
            <a:ext cx="3006725" cy="4127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4342" name="Picture 44" descr="numer-1---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5715000"/>
            <a:ext cx="171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" descr="R.express_litur.JPG"/>
          <p:cNvPicPr>
            <a:picLocks noChangeAspect="1"/>
          </p:cNvPicPr>
          <p:nvPr/>
        </p:nvPicPr>
        <p:blipFill>
          <a:blip r:embed="rId5"/>
          <a:srcRect t="23259" r="4349" b="24832"/>
          <a:stretch>
            <a:fillRect/>
          </a:stretch>
        </p:blipFill>
        <p:spPr bwMode="auto">
          <a:xfrm>
            <a:off x="214313" y="142875"/>
            <a:ext cx="87423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3" descr="C:\Documents and Settings\Delta\Local Settings\Temporary Internet Files\Content.IE5\QHSBFBND\MCj03887300000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6009" flipH="1">
            <a:off x="973138" y="4814888"/>
            <a:ext cx="324802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5" name="Group 51"/>
          <p:cNvGrpSpPr>
            <a:grpSpLocks/>
          </p:cNvGrpSpPr>
          <p:nvPr/>
        </p:nvGrpSpPr>
        <p:grpSpPr bwMode="auto">
          <a:xfrm>
            <a:off x="71438" y="3429000"/>
            <a:ext cx="8929687" cy="681038"/>
            <a:chOff x="71406" y="2909533"/>
            <a:chExt cx="8929750" cy="681744"/>
          </a:xfrm>
        </p:grpSpPr>
        <p:grpSp>
          <p:nvGrpSpPr>
            <p:cNvPr id="14346" name="Group 50"/>
            <p:cNvGrpSpPr>
              <a:grpSpLocks/>
            </p:cNvGrpSpPr>
            <p:nvPr/>
          </p:nvGrpSpPr>
          <p:grpSpPr bwMode="auto">
            <a:xfrm>
              <a:off x="71406" y="2909533"/>
              <a:ext cx="7429552" cy="681744"/>
              <a:chOff x="71406" y="2909533"/>
              <a:chExt cx="7429552" cy="681744"/>
            </a:xfrm>
          </p:grpSpPr>
          <p:pic>
            <p:nvPicPr>
              <p:cNvPr id="8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44444"/>
              <a:stretch>
                <a:fillRect/>
              </a:stretch>
            </p:blipFill>
            <p:spPr bwMode="auto">
              <a:xfrm>
                <a:off x="71406" y="2909533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6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44444"/>
              <a:stretch>
                <a:fillRect/>
              </a:stretch>
            </p:blipFill>
            <p:spPr bwMode="auto">
              <a:xfrm>
                <a:off x="1571604" y="2909533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7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44444"/>
              <a:stretch>
                <a:fillRect/>
              </a:stretch>
            </p:blipFill>
            <p:spPr bwMode="auto">
              <a:xfrm>
                <a:off x="3071802" y="2928934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8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44444"/>
              <a:stretch>
                <a:fillRect/>
              </a:stretch>
            </p:blipFill>
            <p:spPr bwMode="auto">
              <a:xfrm>
                <a:off x="4572000" y="2928934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9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44444"/>
              <a:stretch>
                <a:fillRect/>
              </a:stretch>
            </p:blipFill>
            <p:spPr bwMode="auto">
              <a:xfrm>
                <a:off x="6072198" y="2928934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50" name="Picture 2" descr="http://www.istockphoto.com/file_thumbview_approve/4468035/2/istockphoto_4468035-noisy-crowd.jpg"/>
            <p:cNvPicPr>
              <a:picLocks noChangeAspect="1" noChangeArrowheads="1"/>
            </p:cNvPicPr>
            <p:nvPr/>
          </p:nvPicPr>
          <p:blipFill>
            <a:blip r:embed="rId7" cstate="print"/>
            <a:srcRect b="44444"/>
            <a:stretch>
              <a:fillRect/>
            </a:stretch>
          </p:blipFill>
          <p:spPr bwMode="auto">
            <a:xfrm>
              <a:off x="7572396" y="2928934"/>
              <a:ext cx="1428760" cy="6623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3" descr="SSS skilti_09042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288" y="115888"/>
            <a:ext cx="8132762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71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s-I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VERKEFNI\Strætó\Reykjanes Express\Ási sept.2009\Busmap 2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558" r="16887"/>
          <a:stretch>
            <a:fillRect/>
          </a:stretch>
        </p:blipFill>
        <p:spPr>
          <a:xfrm rot="20940919">
            <a:off x="1660970" y="1058698"/>
            <a:ext cx="4286280" cy="4624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29250" y="571500"/>
            <a:ext cx="3286125" cy="17859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s-IS" sz="40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REYKJANES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s-IS" sz="40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BUS MAP</a:t>
            </a:r>
          </a:p>
        </p:txBody>
      </p:sp>
      <p:sp>
        <p:nvSpPr>
          <p:cNvPr id="25603" name="Rectangle 8"/>
          <p:cNvSpPr>
            <a:spLocks noChangeArrowheads="1"/>
          </p:cNvSpPr>
          <p:nvPr/>
        </p:nvSpPr>
        <p:spPr bwMode="auto">
          <a:xfrm>
            <a:off x="5940425" y="2420938"/>
            <a:ext cx="24003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s-IS" sz="1400" b="1">
                <a:solidFill>
                  <a:srgbClr val="FFC000"/>
                </a:solidFill>
              </a:rPr>
              <a:t>TENGING</a:t>
            </a:r>
          </a:p>
          <a:p>
            <a:pPr algn="ctr"/>
            <a:r>
              <a:rPr lang="is-IS" sz="1400" b="1">
                <a:solidFill>
                  <a:srgbClr val="FFC000"/>
                </a:solidFill>
              </a:rPr>
              <a:t> VIÐ</a:t>
            </a:r>
          </a:p>
          <a:p>
            <a:pPr algn="ctr"/>
            <a:r>
              <a:rPr lang="is-IS" sz="1400" b="1">
                <a:solidFill>
                  <a:srgbClr val="FFC000"/>
                </a:solidFill>
              </a:rPr>
              <a:t> HÖFUÐBORGARSVÆÐIÐ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9925" t="21976" r="28601" b="11215"/>
          <a:stretch>
            <a:fillRect/>
          </a:stretch>
        </p:blipFill>
        <p:spPr bwMode="auto">
          <a:xfrm>
            <a:off x="5508104" y="3284984"/>
            <a:ext cx="2971452" cy="2858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junior012.jpg XC bus image by jamie_holly"/>
          <p:cNvPicPr>
            <a:picLocks noChangeAspect="1" noChangeArrowheads="1"/>
          </p:cNvPicPr>
          <p:nvPr/>
        </p:nvPicPr>
        <p:blipFill>
          <a:blip r:embed="rId4" cstate="print"/>
          <a:srcRect l="21094" t="9375" r="8593"/>
          <a:stretch>
            <a:fillRect/>
          </a:stretch>
        </p:blipFill>
        <p:spPr bwMode="auto">
          <a:xfrm rot="21223946">
            <a:off x="492875" y="1153828"/>
            <a:ext cx="1955481" cy="189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Strætó\Photo040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4818" t="15596" r="24253" b="19288"/>
          <a:stretch>
            <a:fillRect/>
          </a:stretch>
        </p:blipFill>
        <p:spPr bwMode="auto">
          <a:xfrm>
            <a:off x="395536" y="692696"/>
            <a:ext cx="5124569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24525" y="692150"/>
            <a:ext cx="2928938" cy="17859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s-IS" sz="24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NÝ SKÝLI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s-IS" sz="24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VIÐ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s-IS" sz="24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REYKJANESBRAUT</a:t>
            </a:r>
          </a:p>
        </p:txBody>
      </p:sp>
      <p:pic>
        <p:nvPicPr>
          <p:cNvPr id="17" name="Picture 16" descr="M:\Sigga Jóna\MYNDIR\Strætó\04.09.2008 Ljósanótt sjj 243.jpg"/>
          <p:cNvPicPr>
            <a:picLocks noChangeAspect="1" noChangeArrowheads="1"/>
          </p:cNvPicPr>
          <p:nvPr/>
        </p:nvPicPr>
        <p:blipFill>
          <a:blip r:embed="rId3" cstate="print"/>
          <a:srcRect l="36793"/>
          <a:stretch>
            <a:fillRect/>
          </a:stretch>
        </p:blipFill>
        <p:spPr bwMode="auto">
          <a:xfrm>
            <a:off x="6084168" y="2420888"/>
            <a:ext cx="1994812" cy="2103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395288" y="4724400"/>
            <a:ext cx="604837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400">
                <a:solidFill>
                  <a:schemeClr val="bg1"/>
                </a:solidFill>
              </a:rPr>
              <a:t>Skýlin og hjólastandarnir eru hönnuð af okkur sjálfum og framleidd í Reykjanesbæ.</a:t>
            </a:r>
          </a:p>
          <a:p>
            <a:endParaRPr lang="is-IS" sz="1400">
              <a:solidFill>
                <a:schemeClr val="bg1"/>
              </a:solidFill>
            </a:endParaRPr>
          </a:p>
          <a:p>
            <a:r>
              <a:rPr lang="is-IS" sz="1400">
                <a:solidFill>
                  <a:schemeClr val="bg1"/>
                </a:solidFill>
              </a:rPr>
              <a:t>Langódýrasta lausnin á markaðinum.</a:t>
            </a:r>
          </a:p>
          <a:p>
            <a:endParaRPr lang="is-IS" sz="1400">
              <a:solidFill>
                <a:schemeClr val="bg1"/>
              </a:solidFill>
            </a:endParaRPr>
          </a:p>
          <a:p>
            <a:r>
              <a:rPr lang="is-IS" sz="1400">
                <a:solidFill>
                  <a:schemeClr val="bg1"/>
                </a:solidFill>
              </a:rPr>
              <a:t>Í hverju skýli er eftirlitsmyndavél og ljós sem gefur til kynna að farþegi bíði.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 txBox="1">
            <a:spLocks/>
          </p:cNvSpPr>
          <p:nvPr/>
        </p:nvSpPr>
        <p:spPr bwMode="auto">
          <a:xfrm>
            <a:off x="468313" y="692150"/>
            <a:ext cx="82454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s-IS" sz="4000">
                <a:solidFill>
                  <a:srgbClr val="FFC000"/>
                </a:solidFill>
                <a:latin typeface="Calibri" pitchFamily="34" charset="0"/>
              </a:rPr>
              <a:t>TÆKIFÆRI  FRAMTÍÐARINNAR</a:t>
            </a:r>
            <a:endParaRPr lang="en-US" sz="400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27650" name="Title 1"/>
          <p:cNvSpPr txBox="1">
            <a:spLocks/>
          </p:cNvSpPr>
          <p:nvPr/>
        </p:nvSpPr>
        <p:spPr bwMode="auto">
          <a:xfrm>
            <a:off x="2627313" y="5084763"/>
            <a:ext cx="338455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s-IS" sz="2400">
                <a:solidFill>
                  <a:srgbClr val="FFC000"/>
                </a:solidFill>
                <a:latin typeface="Calibri" pitchFamily="34" charset="0"/>
              </a:rPr>
              <a:t>EITT SKREF Í EINU</a:t>
            </a:r>
            <a:endParaRPr lang="en-US" sz="240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 l="40390" t="48653" r="42628" b="17665"/>
          <a:stretch>
            <a:fillRect/>
          </a:stretch>
        </p:blipFill>
        <p:spPr bwMode="auto">
          <a:xfrm>
            <a:off x="1619250" y="4724400"/>
            <a:ext cx="14319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4211638" y="2205038"/>
            <a:ext cx="51435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is-IS">
                <a:solidFill>
                  <a:schemeClr val="bg1"/>
                </a:solidFill>
              </a:rPr>
              <a:t>     Samstarf við atvinnulífið</a:t>
            </a:r>
          </a:p>
          <a:p>
            <a:pPr lvl="1"/>
            <a:endParaRPr lang="is-IS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is-IS">
                <a:solidFill>
                  <a:schemeClr val="bg1"/>
                </a:solidFill>
              </a:rPr>
              <a:t>     Styrkja núverandi samgöngur</a:t>
            </a:r>
          </a:p>
          <a:p>
            <a:pPr lvl="1"/>
            <a:endParaRPr lang="is-IS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is-IS">
                <a:solidFill>
                  <a:schemeClr val="bg1"/>
                </a:solidFill>
              </a:rPr>
              <a:t>     FLE, IGS, Norðurál, kísilverksmiðja</a:t>
            </a:r>
          </a:p>
          <a:p>
            <a:pPr lvl="1">
              <a:buFont typeface="Wingdings" pitchFamily="2" charset="2"/>
              <a:buChar char="Ø"/>
            </a:pPr>
            <a:endParaRPr lang="is-IS">
              <a:solidFill>
                <a:schemeClr val="bg1"/>
              </a:solidFill>
            </a:endParaRPr>
          </a:p>
          <a:p>
            <a:pPr lvl="2"/>
            <a:endParaRPr lang="is-IS">
              <a:solidFill>
                <a:schemeClr val="bg1"/>
              </a:solidFill>
            </a:endParaRPr>
          </a:p>
          <a:p>
            <a:pPr lvl="1"/>
            <a:endParaRPr lang="is-IS">
              <a:solidFill>
                <a:schemeClr val="bg1"/>
              </a:solidFill>
            </a:endParaRPr>
          </a:p>
        </p:txBody>
      </p:sp>
      <p:pic>
        <p:nvPicPr>
          <p:cNvPr id="5122" name="Picture 2" descr="http://www.asbru.is/resources/Images/keilirflug.jpg"/>
          <p:cNvPicPr>
            <a:picLocks noChangeAspect="1" noChangeArrowheads="1"/>
          </p:cNvPicPr>
          <p:nvPr/>
        </p:nvPicPr>
        <p:blipFill>
          <a:blip r:embed="rId3" cstate="print"/>
          <a:srcRect r="25387"/>
          <a:stretch>
            <a:fillRect/>
          </a:stretch>
        </p:blipFill>
        <p:spPr bwMode="auto">
          <a:xfrm>
            <a:off x="899592" y="2204864"/>
            <a:ext cx="3312367" cy="1494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4375" y="214313"/>
            <a:ext cx="7772400" cy="2298700"/>
          </a:xfrm>
        </p:spPr>
        <p:txBody>
          <a:bodyPr/>
          <a:lstStyle/>
          <a:p>
            <a:pPr>
              <a:defRPr/>
            </a:pPr>
            <a:r>
              <a:rPr lang="is-I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REYKJANES EXPRESS</a:t>
            </a:r>
            <a:br>
              <a:rPr lang="is-I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s-I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KEMUR EFTIR</a:t>
            </a:r>
            <a:br>
              <a:rPr lang="is-I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s-I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NOKKRAR  MÍNÚTUR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1" descr="M:\Sigga Jóna\MYNDIR\Nesvellir\VF102186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2341563" y="3071813"/>
            <a:ext cx="4302125" cy="2230437"/>
          </a:xfrm>
          <a:prstGeom prst="rect">
            <a:avLst/>
          </a:prstGeom>
          <a:noFill/>
          <a:ln w="698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357313" y="5202238"/>
            <a:ext cx="6215062" cy="10842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is-I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ex New Medium" pitchFamily="50" charset="0"/>
              <a:ea typeface="Apex New Medium" pitchFamily="50" charset="0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is-I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ex New Medium" pitchFamily="50" charset="0"/>
                <a:ea typeface="Apex New Medium" pitchFamily="50" charset="0"/>
                <a:cs typeface="+mj-cs"/>
              </a:rPr>
              <a:t> EIGUM  VIÐ  EKKI  AÐ  NÝTA OKKUR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s-I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ex New Medium" pitchFamily="50" charset="0"/>
                <a:ea typeface="Apex New Medium" pitchFamily="50" charset="0"/>
                <a:cs typeface="+mj-cs"/>
              </a:rPr>
              <a:t>  ÞENNAN VALKOST ?</a:t>
            </a:r>
            <a:endParaRPr lang="en-US" sz="1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ex New Medium" pitchFamily="50" charset="0"/>
              <a:ea typeface="Apex New Medium" pitchFamily="50" charset="0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975" y="2420938"/>
            <a:ext cx="42878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Góður kostur fyrir alla – unga sem aldna</a:t>
            </a:r>
            <a:endParaRPr lang="is-I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-32" y="4357694"/>
            <a:ext cx="2714644" cy="100013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s-IS" sz="3200" dirty="0">
                <a:latin typeface="+mn-lt"/>
              </a:rPr>
              <a:t>	</a:t>
            </a:r>
            <a:r>
              <a:rPr lang="is-IS" sz="3200" b="1" dirty="0">
                <a:solidFill>
                  <a:srgbClr val="FFC000"/>
                </a:solidFill>
                <a:latin typeface="+mn-lt"/>
              </a:rPr>
              <a:t>TAKK FYRIR</a:t>
            </a:r>
            <a:endParaRPr lang="is-IS" sz="2000" b="1" dirty="0">
              <a:solidFill>
                <a:srgbClr val="FFC000"/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s-IS" sz="2000" dirty="0">
                <a:solidFill>
                  <a:schemeClr val="bg1"/>
                </a:solidFill>
                <a:latin typeface="+mn-lt"/>
              </a:rPr>
              <a:t> 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9700" name="Picture 19" descr="PRUF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5213" y="5653088"/>
            <a:ext cx="3006725" cy="4127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9701" name="Picture 44" descr="numer-1---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5715000"/>
            <a:ext cx="171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 descr="R.express_litur.JPG"/>
          <p:cNvPicPr>
            <a:picLocks noChangeAspect="1"/>
          </p:cNvPicPr>
          <p:nvPr/>
        </p:nvPicPr>
        <p:blipFill>
          <a:blip r:embed="rId4"/>
          <a:srcRect t="23259" r="4349" b="24832"/>
          <a:stretch>
            <a:fillRect/>
          </a:stretch>
        </p:blipFill>
        <p:spPr bwMode="auto">
          <a:xfrm>
            <a:off x="214313" y="142875"/>
            <a:ext cx="87423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3" name="Group 51"/>
          <p:cNvGrpSpPr>
            <a:grpSpLocks/>
          </p:cNvGrpSpPr>
          <p:nvPr/>
        </p:nvGrpSpPr>
        <p:grpSpPr bwMode="auto">
          <a:xfrm>
            <a:off x="71438" y="3429000"/>
            <a:ext cx="8929687" cy="681038"/>
            <a:chOff x="71406" y="2909533"/>
            <a:chExt cx="8929750" cy="681744"/>
          </a:xfrm>
        </p:grpSpPr>
        <p:grpSp>
          <p:nvGrpSpPr>
            <p:cNvPr id="29706" name="Group 50"/>
            <p:cNvGrpSpPr>
              <a:grpSpLocks/>
            </p:cNvGrpSpPr>
            <p:nvPr/>
          </p:nvGrpSpPr>
          <p:grpSpPr bwMode="auto">
            <a:xfrm>
              <a:off x="71406" y="2909533"/>
              <a:ext cx="7429552" cy="681744"/>
              <a:chOff x="71406" y="2909533"/>
              <a:chExt cx="7429552" cy="681744"/>
            </a:xfrm>
          </p:grpSpPr>
          <p:pic>
            <p:nvPicPr>
              <p:cNvPr id="8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4444"/>
              <a:stretch>
                <a:fillRect/>
              </a:stretch>
            </p:blipFill>
            <p:spPr bwMode="auto">
              <a:xfrm>
                <a:off x="71406" y="2909533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6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4444"/>
              <a:stretch>
                <a:fillRect/>
              </a:stretch>
            </p:blipFill>
            <p:spPr bwMode="auto">
              <a:xfrm>
                <a:off x="1571604" y="2909533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7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4444"/>
              <a:stretch>
                <a:fillRect/>
              </a:stretch>
            </p:blipFill>
            <p:spPr bwMode="auto">
              <a:xfrm>
                <a:off x="3071802" y="2928934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8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4444"/>
              <a:stretch>
                <a:fillRect/>
              </a:stretch>
            </p:blipFill>
            <p:spPr bwMode="auto">
              <a:xfrm>
                <a:off x="4572000" y="2928934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9" name="Picture 2" descr="http://www.istockphoto.com/file_thumbview_approve/4468035/2/istockphoto_4468035-noisy-crowd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44444"/>
              <a:stretch>
                <a:fillRect/>
              </a:stretch>
            </p:blipFill>
            <p:spPr bwMode="auto">
              <a:xfrm>
                <a:off x="6072198" y="2928934"/>
                <a:ext cx="1428760" cy="6623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50" name="Picture 2" descr="http://www.istockphoto.com/file_thumbview_approve/4468035/2/istockphoto_4468035-noisy-crowd.jpg"/>
            <p:cNvPicPr>
              <a:picLocks noChangeAspect="1" noChangeArrowheads="1"/>
            </p:cNvPicPr>
            <p:nvPr/>
          </p:nvPicPr>
          <p:blipFill>
            <a:blip r:embed="rId5" cstate="print"/>
            <a:srcRect b="44444"/>
            <a:stretch>
              <a:fillRect/>
            </a:stretch>
          </p:blipFill>
          <p:spPr bwMode="auto">
            <a:xfrm>
              <a:off x="7572396" y="2928934"/>
              <a:ext cx="1428760" cy="6623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5" name="Picture 2" descr="Q:\Dagny\Myndir2\strætó\New Folder\Reykjanes Express 03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lum contrast="10000"/>
          </a:blip>
          <a:srcRect l="14204" t="16696" b="23256"/>
          <a:stretch>
            <a:fillRect/>
          </a:stretch>
        </p:blipFill>
        <p:spPr>
          <a:xfrm>
            <a:off x="683568" y="4941168"/>
            <a:ext cx="3456384" cy="1503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5" name="Picture 3" descr="C:\Documents and Settings\Delta\Local Settings\Temporary Internet Files\Content.IE5\QHSBFBND\MCj03887300000[1]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-15875" y="3213100"/>
            <a:ext cx="17795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AutoShape 2"/>
          <p:cNvSpPr>
            <a:spLocks noChangeArrowheads="1"/>
          </p:cNvSpPr>
          <p:nvPr/>
        </p:nvSpPr>
        <p:spPr bwMode="gray">
          <a:xfrm>
            <a:off x="1552575" y="1624013"/>
            <a:ext cx="1308100" cy="1308100"/>
          </a:xfrm>
          <a:prstGeom prst="diamond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ko-KR" sz="1400" dirty="0">
              <a:solidFill>
                <a:schemeClr val="bg1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201732" name="AutoShape 4"/>
          <p:cNvSpPr>
            <a:spLocks noChangeArrowheads="1"/>
          </p:cNvSpPr>
          <p:nvPr/>
        </p:nvSpPr>
        <p:spPr bwMode="gray">
          <a:xfrm>
            <a:off x="3641725" y="3784600"/>
            <a:ext cx="1363663" cy="1363663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ko-KR" sz="1400" dirty="0">
              <a:solidFill>
                <a:schemeClr val="bg1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201739" name="AutoShape 11"/>
          <p:cNvSpPr>
            <a:spLocks noChangeArrowheads="1"/>
          </p:cNvSpPr>
          <p:nvPr/>
        </p:nvSpPr>
        <p:spPr bwMode="gray">
          <a:xfrm>
            <a:off x="2562225" y="2633663"/>
            <a:ext cx="1363663" cy="1363662"/>
          </a:xfrm>
          <a:prstGeom prst="diamond">
            <a:avLst/>
          </a:prstGeom>
          <a:gradFill rotWithShape="1">
            <a:gsLst>
              <a:gs pos="0">
                <a:schemeClr val="bg2"/>
              </a:gs>
              <a:gs pos="100000">
                <a:schemeClr val="accent2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ko-KR" sz="1400" dirty="0">
              <a:solidFill>
                <a:schemeClr val="bg1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201742" name="AutoShape 14"/>
          <p:cNvSpPr>
            <a:spLocks noChangeArrowheads="1"/>
          </p:cNvSpPr>
          <p:nvPr/>
        </p:nvSpPr>
        <p:spPr bwMode="gray">
          <a:xfrm>
            <a:off x="4651375" y="4865688"/>
            <a:ext cx="1420813" cy="1420812"/>
          </a:xfrm>
          <a:prstGeom prst="diamond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ko-KR" sz="1400" dirty="0">
              <a:solidFill>
                <a:schemeClr val="bg1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pic>
        <p:nvPicPr>
          <p:cNvPr id="15365" name="Picture 3" descr="C:\Documents and Settings\Delta\Local Settings\Temporary Internet Files\Content.IE5\QHSBFBND\MCj0388730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74340">
            <a:off x="7340600" y="1403350"/>
            <a:ext cx="1195388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12"/>
          <p:cNvSpPr>
            <a:spLocks noChangeArrowheads="1"/>
          </p:cNvSpPr>
          <p:nvPr/>
        </p:nvSpPr>
        <p:spPr bwMode="auto">
          <a:xfrm>
            <a:off x="2000250" y="1000125"/>
            <a:ext cx="1876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1400">
                <a:solidFill>
                  <a:schemeClr val="bg1"/>
                </a:solidFill>
                <a:cs typeface="Arial" charset="0"/>
              </a:rPr>
              <a:t>Þráðlaust net í bílana</a:t>
            </a: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357188" y="3571875"/>
            <a:ext cx="233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1400">
                <a:solidFill>
                  <a:schemeClr val="bg1"/>
                </a:solidFill>
                <a:cs typeface="Arial" charset="0"/>
              </a:rPr>
              <a:t>Þjónusta við starfsfólk </a:t>
            </a:r>
          </a:p>
          <a:p>
            <a:r>
              <a:rPr lang="is-IS" sz="1400">
                <a:solidFill>
                  <a:schemeClr val="bg1"/>
                </a:solidFill>
                <a:cs typeface="Arial" charset="0"/>
              </a:rPr>
              <a:t> FLE ,IGS, Norðuráls, og fl.</a:t>
            </a:r>
          </a:p>
        </p:txBody>
      </p:sp>
      <p:sp>
        <p:nvSpPr>
          <p:cNvPr id="15368" name="Rectangle 14"/>
          <p:cNvSpPr>
            <a:spLocks noChangeArrowheads="1"/>
          </p:cNvSpPr>
          <p:nvPr/>
        </p:nvSpPr>
        <p:spPr bwMode="auto">
          <a:xfrm>
            <a:off x="285750" y="2357438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1400">
                <a:solidFill>
                  <a:schemeClr val="bg1"/>
                </a:solidFill>
                <a:cs typeface="Arial" charset="0"/>
              </a:rPr>
              <a:t>Umhverfisvænn</a:t>
            </a:r>
          </a:p>
          <a:p>
            <a:r>
              <a:rPr lang="is-IS" sz="1400">
                <a:solidFill>
                  <a:schemeClr val="bg1"/>
                </a:solidFill>
                <a:cs typeface="Arial" charset="0"/>
              </a:rPr>
              <a:t> bílafloti</a:t>
            </a:r>
          </a:p>
        </p:txBody>
      </p:sp>
      <p:sp>
        <p:nvSpPr>
          <p:cNvPr id="15369" name="Rectangle 15"/>
          <p:cNvSpPr>
            <a:spLocks noChangeArrowheads="1"/>
          </p:cNvSpPr>
          <p:nvPr/>
        </p:nvSpPr>
        <p:spPr bwMode="auto">
          <a:xfrm>
            <a:off x="1143000" y="4714875"/>
            <a:ext cx="27146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is-IS" sz="1400">
                <a:solidFill>
                  <a:schemeClr val="bg1"/>
                </a:solidFill>
                <a:cs typeface="Arial" charset="0"/>
              </a:rPr>
              <a:t>Ferðatíðni aukin um 26 ferðir á viku með yfirtöku SSS án aukakostnaðar</a:t>
            </a:r>
          </a:p>
        </p:txBody>
      </p:sp>
      <p:sp>
        <p:nvSpPr>
          <p:cNvPr id="15370" name="Title 3"/>
          <p:cNvSpPr>
            <a:spLocks noGrp="1"/>
          </p:cNvSpPr>
          <p:nvPr>
            <p:ph type="title"/>
          </p:nvPr>
        </p:nvSpPr>
        <p:spPr>
          <a:xfrm>
            <a:off x="4140200" y="404813"/>
            <a:ext cx="4572000" cy="1143000"/>
          </a:xfrm>
        </p:spPr>
        <p:txBody>
          <a:bodyPr/>
          <a:lstStyle/>
          <a:p>
            <a:r>
              <a:rPr lang="is-IS" sz="2400" smtClean="0">
                <a:solidFill>
                  <a:schemeClr val="bg1"/>
                </a:solidFill>
                <a:latin typeface="Arial" charset="0"/>
                <a:cs typeface="Arial" charset="0"/>
              </a:rPr>
              <a:t>ALMENNINGSSAMGÖNGUR </a:t>
            </a:r>
            <a:br>
              <a:rPr lang="is-IS" sz="240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is-IS" sz="2400" smtClean="0">
                <a:solidFill>
                  <a:schemeClr val="bg1"/>
                </a:solidFill>
                <a:latin typeface="Arial" charset="0"/>
                <a:cs typeface="Arial" charset="0"/>
              </a:rPr>
              <a:t>Á VEGUM SSS </a:t>
            </a:r>
          </a:p>
        </p:txBody>
      </p:sp>
      <p:sp>
        <p:nvSpPr>
          <p:cNvPr id="15371" name="Content Placeholder 4"/>
          <p:cNvSpPr>
            <a:spLocks noGrp="1"/>
          </p:cNvSpPr>
          <p:nvPr>
            <p:ph idx="1"/>
          </p:nvPr>
        </p:nvSpPr>
        <p:spPr>
          <a:xfrm>
            <a:off x="3132138" y="1557338"/>
            <a:ext cx="3960812" cy="928687"/>
          </a:xfrm>
        </p:spPr>
        <p:txBody>
          <a:bodyPr/>
          <a:lstStyle/>
          <a:p>
            <a:pPr>
              <a:spcAft>
                <a:spcPts val="1200"/>
              </a:spcAft>
              <a:buFont typeface="Arial" charset="0"/>
              <a:buNone/>
            </a:pPr>
            <a:r>
              <a:rPr lang="is-IS" sz="1200" smtClean="0">
                <a:solidFill>
                  <a:schemeClr val="bg1"/>
                </a:solidFill>
                <a:latin typeface="Arial" charset="0"/>
                <a:cs typeface="Arial" charset="0"/>
              </a:rPr>
              <a:t>	Með samningi SSS þann 1. janúar 2008 við Samgönguráðuneytið, Kynnisferðir og SBK hefur tekist að bjóða upp á verulega hagstæð farkort fyrir almenning og skólafólk.</a:t>
            </a:r>
          </a:p>
          <a:p>
            <a:pPr>
              <a:buFont typeface="Arial" charset="0"/>
              <a:buNone/>
            </a:pPr>
            <a:endParaRPr lang="is-IS" sz="120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endParaRPr lang="is-IS" sz="120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57313" y="5715000"/>
            <a:ext cx="3714750" cy="630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s-I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Umgjörð og útlit bætt</a:t>
            </a:r>
          </a:p>
          <a:p>
            <a:pPr>
              <a:buFont typeface="Arial" pitchFamily="34" charset="0"/>
              <a:buNone/>
              <a:defRPr/>
            </a:pPr>
            <a:r>
              <a:rPr lang="is-I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-Nýtt útlit á samgöngukorti og tímatöflum</a:t>
            </a:r>
          </a:p>
          <a:p>
            <a:pPr>
              <a:buFont typeface="Arial" pitchFamily="34" charset="0"/>
              <a:buNone/>
              <a:defRPr/>
            </a:pPr>
            <a:r>
              <a:rPr lang="is-I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-Ný hönnun á biðskýlum</a:t>
            </a: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gray">
          <a:xfrm>
            <a:off x="571500" y="642938"/>
            <a:ext cx="1363663" cy="1363662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chemeClr val="bg1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altLang="ko-KR" sz="1400" dirty="0">
              <a:solidFill>
                <a:schemeClr val="bg1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pic>
        <p:nvPicPr>
          <p:cNvPr id="15374" name="Picture 4" descr="C:\Program Files\Microsoft Office\MEDIA\CAGCAT10\j0292020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928688"/>
            <a:ext cx="714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5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0" y="1928813"/>
            <a:ext cx="871538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3" descr="C:\Documents and Settings\Delta\Local Settings\Temporary Internet Files\Content.IE5\QHSBFBND\MCj0388730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74340">
            <a:off x="4017963" y="4249738"/>
            <a:ext cx="6683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9" descr="C:\Program Files\Microsoft Office\MEDIA\CAGCAT10\j0235241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6500" y="5357813"/>
            <a:ext cx="698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Picture 10" descr="C:\Program Files\Microsoft Office\MEDIA\CAGCAT10\j0233018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75" y="3000375"/>
            <a:ext cx="584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9" name="Content Placeholder 2"/>
          <p:cNvSpPr txBox="1">
            <a:spLocks/>
          </p:cNvSpPr>
          <p:nvPr/>
        </p:nvSpPr>
        <p:spPr bwMode="auto">
          <a:xfrm>
            <a:off x="3995738" y="2565400"/>
            <a:ext cx="38719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Í boði er afsláttakjör sem koma mjög til móts við þá sem mest nota þjónustu Reykjanes Express.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is-IS" sz="1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380" name="Content Placeholder 2"/>
          <p:cNvSpPr txBox="1">
            <a:spLocks/>
          </p:cNvSpPr>
          <p:nvPr/>
        </p:nvSpPr>
        <p:spPr bwMode="auto">
          <a:xfrm>
            <a:off x="4716463" y="2708275"/>
            <a:ext cx="4319587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Brottfarir frá FLE/Reykjanesbæ 50 á viku 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Frá BSÍ eru 60 brottfarir á Suðurnes á viku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is-IS" sz="1200">
              <a:solidFill>
                <a:schemeClr val="bg1"/>
              </a:solidFill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Farþegafjöldi á árinu 2010 var um 70 þúsund, þar af voru Keilisfarþegar  um 15 þúsund 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Heildaraukning farþega fyrir árið 2010 var tæp sex þúsund  ( 9,13%) miðað við árið 2009.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is-IS" sz="1200">
              <a:solidFill>
                <a:schemeClr val="bg1"/>
              </a:solidFill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is-IS" sz="120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llipse 6"/>
          <p:cNvSpPr>
            <a:spLocks noChangeArrowheads="1"/>
          </p:cNvSpPr>
          <p:nvPr/>
        </p:nvSpPr>
        <p:spPr bwMode="auto">
          <a:xfrm>
            <a:off x="3492500" y="1557338"/>
            <a:ext cx="5032375" cy="496252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indent="-342900" algn="ctr">
              <a:buFont typeface="Calibri" pitchFamily="34" charset="0"/>
              <a:buAutoNum type="arabicPeriod"/>
            </a:pPr>
            <a:endParaRPr lang="en-US">
              <a:solidFill>
                <a:srgbClr val="FFFFFF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4" name="Ellipse 53"/>
          <p:cNvSpPr/>
          <p:nvPr/>
        </p:nvSpPr>
        <p:spPr bwMode="auto">
          <a:xfrm>
            <a:off x="2524325" y="5456475"/>
            <a:ext cx="4297363" cy="624425"/>
          </a:xfrm>
          <a:prstGeom prst="ellipse">
            <a:avLst/>
          </a:prstGeom>
          <a:gradFill flip="none" rotWithShape="1">
            <a:gsLst>
              <a:gs pos="24000">
                <a:sysClr val="windowText" lastClr="000000">
                  <a:alpha val="44000"/>
                </a:sysClr>
              </a:gs>
              <a:gs pos="100000">
                <a:sysClr val="window" lastClr="FFFFFF">
                  <a:alpha val="0"/>
                </a:sys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a-DK">
              <a:solidFill>
                <a:srgbClr val="FFFFFF"/>
              </a:solidFill>
              <a:latin typeface="Calibri" charset="0"/>
              <a:ea typeface="ＭＳ Ｐゴシック" charset="-128"/>
            </a:endParaRPr>
          </a:p>
        </p:txBody>
      </p:sp>
      <p:grpSp>
        <p:nvGrpSpPr>
          <p:cNvPr id="17413" name="Gruppe 63"/>
          <p:cNvGrpSpPr>
            <a:grpSpLocks/>
          </p:cNvGrpSpPr>
          <p:nvPr/>
        </p:nvGrpSpPr>
        <p:grpSpPr bwMode="auto">
          <a:xfrm>
            <a:off x="1187450" y="5949950"/>
            <a:ext cx="563563" cy="495300"/>
            <a:chOff x="4616947" y="5680710"/>
            <a:chExt cx="926603" cy="815340"/>
          </a:xfrm>
        </p:grpSpPr>
        <p:sp>
          <p:nvSpPr>
            <p:cNvPr id="36" name="Ellipse 35"/>
            <p:cNvSpPr/>
            <p:nvPr/>
          </p:nvSpPr>
          <p:spPr bwMode="auto">
            <a:xfrm>
              <a:off x="4616947" y="6255250"/>
              <a:ext cx="926603" cy="240800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44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a-DK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4751070" y="5680710"/>
              <a:ext cx="701040" cy="701040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95000"/>
                  </a:srgbClr>
                </a:gs>
                <a:gs pos="72000">
                  <a:srgbClr val="FFFFFF">
                    <a:lumMod val="50000"/>
                  </a:srgbClr>
                </a:gs>
                <a:gs pos="100000">
                  <a:sysClr val="window" lastClr="FFFFFF">
                    <a:lumMod val="65000"/>
                    <a:shade val="100000"/>
                    <a:satMod val="11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algn="ctr">
                <a:buFont typeface="Calibri" charset="0"/>
                <a:buAutoNum type="arabicPeriod"/>
                <a:defRPr/>
              </a:pPr>
              <a:endParaRPr lang="da-DK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</p:grpSp>
      <p:grpSp>
        <p:nvGrpSpPr>
          <p:cNvPr id="17414" name="Gruppe 66"/>
          <p:cNvGrpSpPr>
            <a:grpSpLocks/>
          </p:cNvGrpSpPr>
          <p:nvPr/>
        </p:nvGrpSpPr>
        <p:grpSpPr bwMode="auto">
          <a:xfrm>
            <a:off x="323850" y="5805488"/>
            <a:ext cx="600075" cy="660400"/>
            <a:chOff x="3512047" y="5541372"/>
            <a:chExt cx="985931" cy="1088028"/>
          </a:xfrm>
        </p:grpSpPr>
        <p:sp>
          <p:nvSpPr>
            <p:cNvPr id="39" name="Ellipse 38"/>
            <p:cNvSpPr/>
            <p:nvPr/>
          </p:nvSpPr>
          <p:spPr bwMode="auto">
            <a:xfrm>
              <a:off x="3512047" y="6388600"/>
              <a:ext cx="926603" cy="240800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44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a-DK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3524250" y="5541372"/>
              <a:ext cx="973728" cy="973728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95000"/>
                  </a:srgbClr>
                </a:gs>
                <a:gs pos="72000">
                  <a:srgbClr val="FFFFFF">
                    <a:lumMod val="50000"/>
                  </a:srgbClr>
                </a:gs>
                <a:gs pos="100000">
                  <a:sysClr val="window" lastClr="FFFFFF">
                    <a:lumMod val="65000"/>
                    <a:shade val="100000"/>
                    <a:satMod val="11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algn="ctr">
                <a:buFont typeface="Calibri" charset="0"/>
                <a:buAutoNum type="arabicPeriod"/>
                <a:defRPr/>
              </a:pPr>
              <a:endParaRPr lang="da-DK" dirty="0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</p:grpSp>
      <p:grpSp>
        <p:nvGrpSpPr>
          <p:cNvPr id="17415" name="Gruppe 69"/>
          <p:cNvGrpSpPr>
            <a:grpSpLocks/>
          </p:cNvGrpSpPr>
          <p:nvPr/>
        </p:nvGrpSpPr>
        <p:grpSpPr bwMode="auto">
          <a:xfrm>
            <a:off x="2411413" y="5229225"/>
            <a:ext cx="6469062" cy="1231900"/>
            <a:chOff x="3512047" y="5209191"/>
            <a:chExt cx="6813474" cy="1420209"/>
          </a:xfrm>
        </p:grpSpPr>
        <p:sp>
          <p:nvSpPr>
            <p:cNvPr id="42" name="Ellipse 41"/>
            <p:cNvSpPr/>
            <p:nvPr/>
          </p:nvSpPr>
          <p:spPr bwMode="auto">
            <a:xfrm>
              <a:off x="3512047" y="6388600"/>
              <a:ext cx="926603" cy="240800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44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a-DK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9048429" y="5209191"/>
              <a:ext cx="1277092" cy="1245680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95000"/>
                  </a:srgbClr>
                </a:gs>
                <a:gs pos="72000">
                  <a:srgbClr val="FFFFFF">
                    <a:lumMod val="50000"/>
                  </a:srgbClr>
                </a:gs>
                <a:gs pos="100000">
                  <a:sysClr val="window" lastClr="FFFFFF">
                    <a:lumMod val="65000"/>
                    <a:shade val="100000"/>
                    <a:satMod val="11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algn="ctr">
                <a:buFont typeface="Calibri" charset="0"/>
                <a:buAutoNum type="arabicPeriod"/>
                <a:defRPr/>
              </a:pPr>
              <a:endParaRPr lang="da-DK" dirty="0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</p:grpSp>
      <p:grpSp>
        <p:nvGrpSpPr>
          <p:cNvPr id="17416" name="Gruppe 72"/>
          <p:cNvGrpSpPr>
            <a:grpSpLocks/>
          </p:cNvGrpSpPr>
          <p:nvPr/>
        </p:nvGrpSpPr>
        <p:grpSpPr bwMode="auto">
          <a:xfrm>
            <a:off x="1692275" y="5445125"/>
            <a:ext cx="600075" cy="660400"/>
            <a:chOff x="3512047" y="5541372"/>
            <a:chExt cx="985931" cy="1088028"/>
          </a:xfrm>
        </p:grpSpPr>
        <p:sp>
          <p:nvSpPr>
            <p:cNvPr id="45" name="Ellipse 44"/>
            <p:cNvSpPr/>
            <p:nvPr/>
          </p:nvSpPr>
          <p:spPr bwMode="auto">
            <a:xfrm>
              <a:off x="3512047" y="6388600"/>
              <a:ext cx="926603" cy="240800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44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a-DK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3524250" y="5541372"/>
              <a:ext cx="973728" cy="973728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95000"/>
                  </a:srgbClr>
                </a:gs>
                <a:gs pos="72000">
                  <a:srgbClr val="FFFFFF">
                    <a:lumMod val="50000"/>
                  </a:srgbClr>
                </a:gs>
                <a:gs pos="100000">
                  <a:sysClr val="window" lastClr="FFFFFF">
                    <a:lumMod val="65000"/>
                    <a:shade val="100000"/>
                    <a:satMod val="115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algn="ctr">
                <a:buFont typeface="Calibri" charset="0"/>
                <a:buAutoNum type="arabicPeriod"/>
                <a:defRPr/>
              </a:pPr>
              <a:endParaRPr lang="da-DK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</p:grpSp>
      <p:sp>
        <p:nvSpPr>
          <p:cNvPr id="17417" name="Title 1"/>
          <p:cNvSpPr txBox="1">
            <a:spLocks/>
          </p:cNvSpPr>
          <p:nvPr/>
        </p:nvSpPr>
        <p:spPr bwMode="auto">
          <a:xfrm>
            <a:off x="539750" y="404813"/>
            <a:ext cx="62309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s-IS" sz="3600">
                <a:solidFill>
                  <a:srgbClr val="FFC000"/>
                </a:solidFill>
                <a:latin typeface="Calibri" pitchFamily="34" charset="0"/>
              </a:rPr>
              <a:t> INNANHÉRARÐSSAMGÖNGUR</a:t>
            </a:r>
            <a:endParaRPr lang="en-US" sz="360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7418" name="Title 1"/>
          <p:cNvSpPr txBox="1">
            <a:spLocks/>
          </p:cNvSpPr>
          <p:nvPr/>
        </p:nvSpPr>
        <p:spPr bwMode="auto">
          <a:xfrm>
            <a:off x="395288" y="620713"/>
            <a:ext cx="2881312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is-IS" sz="2400">
              <a:solidFill>
                <a:schemeClr val="bg1"/>
              </a:solidFill>
              <a:latin typeface="Calibri" pitchFamily="34" charset="0"/>
            </a:endParaRPr>
          </a:p>
          <a:p>
            <a:endParaRPr lang="is-IS" sz="2400">
              <a:solidFill>
                <a:schemeClr val="bg1"/>
              </a:solidFill>
              <a:latin typeface="Calibri" pitchFamily="34" charset="0"/>
            </a:endParaRPr>
          </a:p>
          <a:p>
            <a:endParaRPr lang="is-IS" sz="2400">
              <a:solidFill>
                <a:schemeClr val="bg1"/>
              </a:solidFill>
              <a:latin typeface="Calibri" pitchFamily="34" charset="0"/>
            </a:endParaRPr>
          </a:p>
          <a:p>
            <a:endParaRPr lang="is-IS" sz="24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is-IS" sz="2400">
                <a:solidFill>
                  <a:schemeClr val="bg1"/>
                </a:solidFill>
                <a:latin typeface="Calibri" pitchFamily="34" charset="0"/>
              </a:rPr>
              <a:t>HÆTTUM að skutla,</a:t>
            </a:r>
          </a:p>
          <a:p>
            <a:r>
              <a:rPr lang="is-IS" sz="2400">
                <a:solidFill>
                  <a:schemeClr val="bg1"/>
                </a:solidFill>
                <a:latin typeface="Calibri" pitchFamily="34" charset="0"/>
              </a:rPr>
              <a:t> notum STRÆTÓ</a:t>
            </a:r>
          </a:p>
          <a:p>
            <a:endParaRPr lang="is-IS" sz="24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is-IS" sz="2400">
                <a:solidFill>
                  <a:schemeClr val="bg1"/>
                </a:solidFill>
                <a:latin typeface="Calibri" pitchFamily="34" charset="0"/>
              </a:rPr>
              <a:t>Fjölgun farþega úr</a:t>
            </a:r>
          </a:p>
          <a:p>
            <a:r>
              <a:rPr lang="is-IS" sz="2400">
                <a:solidFill>
                  <a:schemeClr val="bg1"/>
                </a:solidFill>
                <a:latin typeface="Calibri" pitchFamily="34" charset="0"/>
              </a:rPr>
              <a:t>400 í 2000 á mánuði, </a:t>
            </a:r>
          </a:p>
          <a:p>
            <a:endParaRPr lang="is-IS" sz="24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is-IS" sz="2400">
                <a:solidFill>
                  <a:schemeClr val="bg1"/>
                </a:solidFill>
                <a:latin typeface="Calibri" pitchFamily="34" charset="0"/>
              </a:rPr>
              <a:t>markhóparnir eru</a:t>
            </a:r>
          </a:p>
          <a:p>
            <a:r>
              <a:rPr lang="is-IS" sz="2400">
                <a:solidFill>
                  <a:schemeClr val="bg1"/>
                </a:solidFill>
                <a:latin typeface="Calibri" pitchFamily="34" charset="0"/>
              </a:rPr>
              <a:t>skólafólk, og eldri borgarar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 smtClean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 l="15971" t="16182" r="14279" b="4475"/>
          <a:stretch>
            <a:fillRect/>
          </a:stretch>
        </p:blipFill>
        <p:spPr bwMode="auto">
          <a:xfrm>
            <a:off x="179388" y="666750"/>
            <a:ext cx="8778875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15888"/>
            <a:ext cx="9144000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s-I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3" descr="C:\Documents and Settings\Delta\Local Settings\Temporary Internet Files\Content.IE5\QHSBFBND\MCj0388730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85813" y="5429250"/>
            <a:ext cx="920750" cy="50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2357438" y="785813"/>
            <a:ext cx="5786437" cy="1143000"/>
          </a:xfrm>
        </p:spPr>
        <p:txBody>
          <a:bodyPr/>
          <a:lstStyle/>
          <a:p>
            <a:r>
              <a:rPr lang="is-IS" sz="3200" smtClean="0">
                <a:solidFill>
                  <a:schemeClr val="bg1"/>
                </a:solidFill>
                <a:latin typeface="Arial" charset="0"/>
                <a:cs typeface="Arial" charset="0"/>
              </a:rPr>
              <a:t>Almenningssamgöngur </a:t>
            </a:r>
            <a:br>
              <a:rPr lang="is-IS" sz="320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is-IS" sz="3200" smtClean="0">
                <a:solidFill>
                  <a:schemeClr val="bg1"/>
                </a:solidFill>
                <a:latin typeface="Arial" charset="0"/>
                <a:cs typeface="Arial" charset="0"/>
              </a:rPr>
              <a:t>Umhverfismál</a:t>
            </a:r>
          </a:p>
        </p:txBody>
      </p:sp>
      <p:pic>
        <p:nvPicPr>
          <p:cNvPr id="10" name="Picture 9" descr="umhverfi.jpg"/>
          <p:cNvPicPr>
            <a:picLocks noChangeAspect="1"/>
          </p:cNvPicPr>
          <p:nvPr/>
        </p:nvPicPr>
        <p:blipFill>
          <a:blip r:embed="rId3" cstate="print"/>
          <a:srcRect r="36431"/>
          <a:stretch>
            <a:fillRect/>
          </a:stretch>
        </p:blipFill>
        <p:spPr>
          <a:xfrm>
            <a:off x="928662" y="1214422"/>
            <a:ext cx="1571636" cy="2271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460" name="Rectangle 11"/>
          <p:cNvSpPr>
            <a:spLocks noChangeArrowheads="1"/>
          </p:cNvSpPr>
          <p:nvPr/>
        </p:nvSpPr>
        <p:spPr bwMode="auto">
          <a:xfrm>
            <a:off x="2771775" y="3716338"/>
            <a:ext cx="5643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spcAft>
                <a:spcPts val="1200"/>
              </a:spcAft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Næstu skref þar á eftir verður að taka upp gæðastaðallinn ISO14001 sem tekur á öllum umhverfismálefnum fyrirtækisins.</a:t>
            </a:r>
          </a:p>
        </p:txBody>
      </p:sp>
      <p:sp>
        <p:nvSpPr>
          <p:cNvPr id="14" name="Freeform 4"/>
          <p:cNvSpPr>
            <a:spLocks noEditPoints="1"/>
          </p:cNvSpPr>
          <p:nvPr/>
        </p:nvSpPr>
        <p:spPr bwMode="gray">
          <a:xfrm rot="19747797">
            <a:off x="317500" y="3822700"/>
            <a:ext cx="3676650" cy="3162300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0">
            <a:noFill/>
            <a:prstDash val="solid"/>
            <a:round/>
            <a:headEnd/>
            <a:tailEnd/>
          </a:ln>
          <a:effectLst>
            <a:outerShdw dist="206741" dir="8249373" algn="ctr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is-IS">
              <a:solidFill>
                <a:srgbClr val="4D4D4D"/>
              </a:solidFill>
              <a:latin typeface="Arial" pitchFamily="34" charset="0"/>
            </a:endParaRPr>
          </a:p>
        </p:txBody>
      </p:sp>
      <p:sp>
        <p:nvSpPr>
          <p:cNvPr id="19462" name="Rectangle 33"/>
          <p:cNvSpPr>
            <a:spLocks noChangeArrowheads="1"/>
          </p:cNvSpPr>
          <p:nvPr/>
        </p:nvSpPr>
        <p:spPr bwMode="auto">
          <a:xfrm>
            <a:off x="3071813" y="2214563"/>
            <a:ext cx="5500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Kynnisferðir/SBK nota í dag 5% Biodiesel frá N1. Sem minnkar óæskileg útblástursefni úr bílvélum um 20%. </a:t>
            </a:r>
          </a:p>
        </p:txBody>
      </p:sp>
      <p:sp>
        <p:nvSpPr>
          <p:cNvPr id="19463" name="Content Placeholder 4"/>
          <p:cNvSpPr txBox="1">
            <a:spLocks/>
          </p:cNvSpPr>
          <p:nvPr/>
        </p:nvSpPr>
        <p:spPr bwMode="auto">
          <a:xfrm>
            <a:off x="2843213" y="2997200"/>
            <a:ext cx="58578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	Stefnt er því að allur floti Kynnisferða ,SBK og strætisvagnar Reykjanesbæjar noti umhverfisvæna orkugjafa.</a:t>
            </a:r>
          </a:p>
          <a:p>
            <a:pPr marL="342900" indent="-342900" eaLnBrk="0" hangingPunct="0">
              <a:spcBef>
                <a:spcPct val="20000"/>
              </a:spcBef>
              <a:spcAft>
                <a:spcPts val="1200"/>
              </a:spcAft>
              <a:buFont typeface="Arial" charset="0"/>
              <a:buNone/>
            </a:pPr>
            <a:endParaRPr lang="is-IS" sz="1200">
              <a:solidFill>
                <a:schemeClr val="bg1"/>
              </a:solidFill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is-IS" sz="1200">
              <a:solidFill>
                <a:schemeClr val="bg1"/>
              </a:solidFill>
              <a:cs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is-IS" sz="120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val 38"/>
          <p:cNvSpPr>
            <a:spLocks noChangeArrowheads="1"/>
          </p:cNvSpPr>
          <p:nvPr/>
        </p:nvSpPr>
        <p:spPr bwMode="auto">
          <a:xfrm>
            <a:off x="1725613" y="1071563"/>
            <a:ext cx="1584325" cy="1584325"/>
          </a:xfrm>
          <a:prstGeom prst="ellipse">
            <a:avLst/>
          </a:prstGeom>
          <a:solidFill>
            <a:schemeClr val="accent2"/>
          </a:solidFill>
          <a:ln w="9525">
            <a:round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is-IS"/>
          </a:p>
        </p:txBody>
      </p:sp>
      <p:sp>
        <p:nvSpPr>
          <p:cNvPr id="20482" name="Oval 39"/>
          <p:cNvSpPr>
            <a:spLocks noChangeArrowheads="1"/>
          </p:cNvSpPr>
          <p:nvPr/>
        </p:nvSpPr>
        <p:spPr bwMode="auto">
          <a:xfrm>
            <a:off x="1149350" y="1430338"/>
            <a:ext cx="1728788" cy="1728787"/>
          </a:xfrm>
          <a:prstGeom prst="ellipse">
            <a:avLst/>
          </a:pr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is-IS"/>
          </a:p>
        </p:txBody>
      </p:sp>
      <p:sp>
        <p:nvSpPr>
          <p:cNvPr id="20483" name="Oval 40"/>
          <p:cNvSpPr>
            <a:spLocks noChangeArrowheads="1"/>
          </p:cNvSpPr>
          <p:nvPr/>
        </p:nvSpPr>
        <p:spPr bwMode="auto">
          <a:xfrm>
            <a:off x="357188" y="1863725"/>
            <a:ext cx="2016125" cy="2016125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is-IS"/>
          </a:p>
        </p:txBody>
      </p:sp>
      <p:sp>
        <p:nvSpPr>
          <p:cNvPr id="20484" name="Line 41"/>
          <p:cNvSpPr>
            <a:spLocks noChangeShapeType="1"/>
          </p:cNvSpPr>
          <p:nvPr/>
        </p:nvSpPr>
        <p:spPr bwMode="auto">
          <a:xfrm>
            <a:off x="2286000" y="2928938"/>
            <a:ext cx="15875" cy="21018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20485" name="Line 42"/>
          <p:cNvSpPr>
            <a:spLocks noChangeShapeType="1"/>
          </p:cNvSpPr>
          <p:nvPr/>
        </p:nvSpPr>
        <p:spPr bwMode="auto">
          <a:xfrm>
            <a:off x="2805113" y="2295525"/>
            <a:ext cx="0" cy="1871663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20486" name="Line 44"/>
          <p:cNvSpPr>
            <a:spLocks noChangeShapeType="1"/>
          </p:cNvSpPr>
          <p:nvPr/>
        </p:nvSpPr>
        <p:spPr bwMode="auto">
          <a:xfrm>
            <a:off x="3236913" y="1790700"/>
            <a:ext cx="0" cy="15843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20487" name="Line 45"/>
          <p:cNvSpPr>
            <a:spLocks noChangeShapeType="1"/>
          </p:cNvSpPr>
          <p:nvPr/>
        </p:nvSpPr>
        <p:spPr bwMode="auto">
          <a:xfrm flipV="1">
            <a:off x="2301875" y="5000625"/>
            <a:ext cx="4751388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20488" name="Line 46"/>
          <p:cNvSpPr>
            <a:spLocks noChangeShapeType="1"/>
          </p:cNvSpPr>
          <p:nvPr/>
        </p:nvSpPr>
        <p:spPr bwMode="auto">
          <a:xfrm flipV="1">
            <a:off x="2805113" y="4167188"/>
            <a:ext cx="424815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20489" name="Line 47"/>
          <p:cNvSpPr>
            <a:spLocks noChangeShapeType="1"/>
          </p:cNvSpPr>
          <p:nvPr/>
        </p:nvSpPr>
        <p:spPr bwMode="auto">
          <a:xfrm flipV="1">
            <a:off x="3236913" y="3375025"/>
            <a:ext cx="381635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20490" name="Content Placeholder 4"/>
          <p:cNvSpPr>
            <a:spLocks noGrp="1"/>
          </p:cNvSpPr>
          <p:nvPr>
            <p:ph idx="1"/>
          </p:nvPr>
        </p:nvSpPr>
        <p:spPr>
          <a:xfrm>
            <a:off x="2357438" y="4286250"/>
            <a:ext cx="4286250" cy="428625"/>
          </a:xfrm>
        </p:spPr>
        <p:txBody>
          <a:bodyPr/>
          <a:lstStyle/>
          <a:p>
            <a:pPr>
              <a:spcAft>
                <a:spcPts val="1200"/>
              </a:spcAft>
              <a:buFont typeface="Arial" charset="0"/>
              <a:buNone/>
            </a:pPr>
            <a:r>
              <a:rPr lang="is-IS" sz="1200" smtClean="0">
                <a:solidFill>
                  <a:schemeClr val="bg1"/>
                </a:solidFill>
                <a:latin typeface="Arial" charset="0"/>
                <a:cs typeface="Arial" charset="0"/>
              </a:rPr>
              <a:t>Ýmsar lagfæringar á samgöngukerfinu:</a:t>
            </a:r>
          </a:p>
          <a:p>
            <a:pPr>
              <a:buFont typeface="Arial" charset="0"/>
              <a:buNone/>
            </a:pPr>
            <a:endParaRPr lang="is-IS" sz="120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0491" name="Rectangle 18"/>
          <p:cNvSpPr>
            <a:spLocks noChangeArrowheads="1"/>
          </p:cNvSpPr>
          <p:nvPr/>
        </p:nvSpPr>
        <p:spPr bwMode="auto">
          <a:xfrm>
            <a:off x="3429000" y="3071813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Þarfagreining  var gerð meðal íbúa svæðisins (netkönnun)</a:t>
            </a:r>
          </a:p>
        </p:txBody>
      </p:sp>
      <p:sp>
        <p:nvSpPr>
          <p:cNvPr id="20492" name="Rectangle 19"/>
          <p:cNvSpPr>
            <a:spLocks noChangeArrowheads="1"/>
          </p:cNvSpPr>
          <p:nvPr/>
        </p:nvSpPr>
        <p:spPr bwMode="auto">
          <a:xfrm>
            <a:off x="2857500" y="3640138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Sett voru upp biðskýli við Reykjanesbraut til að nýta enn frekar bíla Flugrútunnar og áætlunarbíla úr Reykjanesbæ</a:t>
            </a:r>
          </a:p>
        </p:txBody>
      </p:sp>
      <p:sp>
        <p:nvSpPr>
          <p:cNvPr id="20493" name="Rectangle 20"/>
          <p:cNvSpPr>
            <a:spLocks noChangeArrowheads="1"/>
          </p:cNvSpPr>
          <p:nvPr/>
        </p:nvSpPr>
        <p:spPr bwMode="auto">
          <a:xfrm>
            <a:off x="2438400" y="4714875"/>
            <a:ext cx="441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Aft>
                <a:spcPts val="1200"/>
              </a:spcAft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- Skoða tengingu með skutlu við Strætó BS í Hafnarfirði</a:t>
            </a:r>
          </a:p>
        </p:txBody>
      </p:sp>
      <p:sp>
        <p:nvSpPr>
          <p:cNvPr id="20494" name="Rectangle 21"/>
          <p:cNvSpPr>
            <a:spLocks noChangeArrowheads="1"/>
          </p:cNvSpPr>
          <p:nvPr/>
        </p:nvSpPr>
        <p:spPr bwMode="auto">
          <a:xfrm>
            <a:off x="2460625" y="4500563"/>
            <a:ext cx="4384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Aft>
                <a:spcPts val="1200"/>
              </a:spcAft>
            </a:pPr>
            <a:r>
              <a:rPr lang="is-IS" sz="1200">
                <a:solidFill>
                  <a:schemeClr val="bg1"/>
                </a:solidFill>
                <a:cs typeface="Arial" charset="0"/>
              </a:rPr>
              <a:t>- Fjölgun  ferða til og frá Grindavík, Sandgerði og Garði</a:t>
            </a:r>
          </a:p>
        </p:txBody>
      </p:sp>
      <p:sp>
        <p:nvSpPr>
          <p:cNvPr id="20495" name="Title 3"/>
          <p:cNvSpPr>
            <a:spLocks noGrp="1"/>
          </p:cNvSpPr>
          <p:nvPr>
            <p:ph type="title"/>
          </p:nvPr>
        </p:nvSpPr>
        <p:spPr>
          <a:xfrm>
            <a:off x="4700588" y="571500"/>
            <a:ext cx="3943350" cy="1143000"/>
          </a:xfrm>
        </p:spPr>
        <p:txBody>
          <a:bodyPr/>
          <a:lstStyle/>
          <a:p>
            <a:r>
              <a:rPr lang="is-IS" sz="2800" smtClean="0">
                <a:solidFill>
                  <a:schemeClr val="bg1"/>
                </a:solidFill>
                <a:latin typeface="Arial" charset="0"/>
                <a:cs typeface="Arial" charset="0"/>
              </a:rPr>
              <a:t>Almenningssamgöngur </a:t>
            </a:r>
            <a:br>
              <a:rPr lang="is-IS" sz="280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is-IS" sz="180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23" name="Picture 22" descr="Kirkjuvegur 30,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1412776"/>
            <a:ext cx="2105425" cy="1403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5" descr="Q:\Sigga Jóna\Netborði\bordi-fram.jpg"/>
          <p:cNvPicPr>
            <a:picLocks noChangeAspect="1" noChangeArrowheads="1"/>
          </p:cNvPicPr>
          <p:nvPr/>
        </p:nvPicPr>
        <p:blipFill>
          <a:blip r:embed="rId3" cstate="print"/>
          <a:srcRect t="51456"/>
          <a:stretch>
            <a:fillRect/>
          </a:stretch>
        </p:blipFill>
        <p:spPr bwMode="auto">
          <a:xfrm rot="20777401">
            <a:off x="492910" y="4583915"/>
            <a:ext cx="1431321" cy="1601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Picture 24" descr="C:\Documents and Settings\Delta\Local Settings\Temporary Internet Files\Content.IE5\ILVBW82Q\MPj0442289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0868">
            <a:off x="4713254" y="1940781"/>
            <a:ext cx="797519" cy="597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3" descr="C:\Documents and Settings\Delta\Local Settings\Temporary Internet Files\Content.IE5\TWUHFHGZ\MPj0442288000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37709">
            <a:off x="4186142" y="1945203"/>
            <a:ext cx="670091" cy="746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11188" y="981075"/>
            <a:ext cx="5870575" cy="14700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s-IS" sz="40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UMGJÖRÐ OG ÚTLIT BÆTT</a:t>
            </a:r>
            <a:endParaRPr lang="en-US" sz="40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R:\Ásmundur\willis 3.JPG"/>
          <p:cNvPicPr>
            <a:picLocks noChangeAspect="1" noChangeArrowheads="1"/>
          </p:cNvPicPr>
          <p:nvPr/>
        </p:nvPicPr>
        <p:blipFill>
          <a:blip r:embed="rId2" cstate="print"/>
          <a:srcRect l="11838" t="4735" r="25421" b="6874"/>
          <a:stretch>
            <a:fillRect/>
          </a:stretch>
        </p:blipFill>
        <p:spPr bwMode="auto">
          <a:xfrm flipH="1">
            <a:off x="5868144" y="2204864"/>
            <a:ext cx="252028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1507" name="Group 18"/>
          <p:cNvGrpSpPr>
            <a:grpSpLocks/>
          </p:cNvGrpSpPr>
          <p:nvPr/>
        </p:nvGrpSpPr>
        <p:grpSpPr bwMode="auto">
          <a:xfrm>
            <a:off x="323850" y="3933825"/>
            <a:ext cx="8491538" cy="2360613"/>
            <a:chOff x="901348" y="2412644"/>
            <a:chExt cx="8491960" cy="2361806"/>
          </a:xfrm>
        </p:grpSpPr>
        <p:pic>
          <p:nvPicPr>
            <p:cNvPr id="21508" name="Picture 1" descr="R:\Íbúafundir haust 2009\FS\Temadagar2009-153.jpg"/>
            <p:cNvPicPr>
              <a:picLocks noChangeAspect="1" noChangeArrowheads="1"/>
            </p:cNvPicPr>
            <p:nvPr/>
          </p:nvPicPr>
          <p:blipFill>
            <a:blip r:embed="rId3"/>
            <a:srcRect r="9251" b="33559"/>
            <a:stretch>
              <a:fillRect/>
            </a:stretch>
          </p:blipFill>
          <p:spPr bwMode="auto">
            <a:xfrm rot="1025761">
              <a:off x="3425461" y="3113919"/>
              <a:ext cx="2501466" cy="1275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9" name="Picture 2" descr="Q:\Dagny\Myndir2\strætó\New Folder\Reykjanes Express 034.jpg"/>
            <p:cNvPicPr>
              <a:picLocks noChangeAspect="1" noChangeArrowheads="1"/>
            </p:cNvPicPr>
            <p:nvPr/>
          </p:nvPicPr>
          <p:blipFill>
            <a:blip r:embed="rId4">
              <a:lum contrast="10000"/>
            </a:blip>
            <a:srcRect l="15947" t="15552" b="24168"/>
            <a:stretch>
              <a:fillRect/>
            </a:stretch>
          </p:blipFill>
          <p:spPr bwMode="auto">
            <a:xfrm rot="982639">
              <a:off x="1054238" y="2412644"/>
              <a:ext cx="2478258" cy="1255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uppe 60"/>
            <p:cNvGrpSpPr/>
            <p:nvPr/>
          </p:nvGrpSpPr>
          <p:grpSpPr>
            <a:xfrm rot="993979">
              <a:off x="901348" y="2990100"/>
              <a:ext cx="8491960" cy="1784350"/>
              <a:chOff x="331788" y="2773362"/>
              <a:chExt cx="8491960" cy="178435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Freeform 924"/>
              <p:cNvSpPr>
                <a:spLocks noEditPoints="1"/>
              </p:cNvSpPr>
              <p:nvPr/>
            </p:nvSpPr>
            <p:spPr bwMode="auto">
              <a:xfrm>
                <a:off x="331788" y="2773362"/>
                <a:ext cx="5029816" cy="1784350"/>
              </a:xfrm>
              <a:custGeom>
                <a:avLst/>
                <a:gdLst/>
                <a:ahLst/>
                <a:cxnLst>
                  <a:cxn ang="0">
                    <a:pos x="4610" y="144"/>
                  </a:cxn>
                  <a:cxn ang="0">
                    <a:pos x="4456" y="132"/>
                  </a:cxn>
                  <a:cxn ang="0">
                    <a:pos x="4154" y="72"/>
                  </a:cxn>
                  <a:cxn ang="0">
                    <a:pos x="4004" y="66"/>
                  </a:cxn>
                  <a:cxn ang="0">
                    <a:pos x="3862" y="58"/>
                  </a:cxn>
                  <a:cxn ang="0">
                    <a:pos x="3748" y="56"/>
                  </a:cxn>
                  <a:cxn ang="0">
                    <a:pos x="3602" y="58"/>
                  </a:cxn>
                  <a:cxn ang="0">
                    <a:pos x="3460" y="66"/>
                  </a:cxn>
                  <a:cxn ang="0">
                    <a:pos x="3310" y="132"/>
                  </a:cxn>
                  <a:cxn ang="0">
                    <a:pos x="3158" y="140"/>
                  </a:cxn>
                  <a:cxn ang="0">
                    <a:pos x="2998" y="148"/>
                  </a:cxn>
                  <a:cxn ang="0">
                    <a:pos x="2810" y="150"/>
                  </a:cxn>
                  <a:cxn ang="0">
                    <a:pos x="2654" y="148"/>
                  </a:cxn>
                  <a:cxn ang="0">
                    <a:pos x="2494" y="140"/>
                  </a:cxn>
                  <a:cxn ang="0">
                    <a:pos x="2342" y="72"/>
                  </a:cxn>
                  <a:cxn ang="0">
                    <a:pos x="2040" y="72"/>
                  </a:cxn>
                  <a:cxn ang="0">
                    <a:pos x="1892" y="62"/>
                  </a:cxn>
                  <a:cxn ang="0">
                    <a:pos x="1754" y="56"/>
                  </a:cxn>
                  <a:cxn ang="0">
                    <a:pos x="1632" y="56"/>
                  </a:cxn>
                  <a:cxn ang="0">
                    <a:pos x="1494" y="62"/>
                  </a:cxn>
                  <a:cxn ang="0">
                    <a:pos x="1346" y="72"/>
                  </a:cxn>
                  <a:cxn ang="0">
                    <a:pos x="1196" y="132"/>
                  </a:cxn>
                  <a:cxn ang="0">
                    <a:pos x="1040" y="144"/>
                  </a:cxn>
                  <a:cxn ang="0">
                    <a:pos x="878" y="150"/>
                  </a:cxn>
                  <a:cxn ang="0">
                    <a:pos x="696" y="150"/>
                  </a:cxn>
                  <a:cxn ang="0">
                    <a:pos x="532" y="144"/>
                  </a:cxn>
                  <a:cxn ang="0">
                    <a:pos x="378" y="132"/>
                  </a:cxn>
                  <a:cxn ang="0">
                    <a:pos x="76" y="72"/>
                  </a:cxn>
                  <a:cxn ang="0">
                    <a:pos x="138" y="1046"/>
                  </a:cxn>
                  <a:cxn ang="0">
                    <a:pos x="280" y="1056"/>
                  </a:cxn>
                  <a:cxn ang="0">
                    <a:pos x="394" y="1056"/>
                  </a:cxn>
                  <a:cxn ang="0">
                    <a:pos x="538" y="1056"/>
                  </a:cxn>
                  <a:cxn ang="0">
                    <a:pos x="680" y="1046"/>
                  </a:cxn>
                  <a:cxn ang="0">
                    <a:pos x="830" y="980"/>
                  </a:cxn>
                  <a:cxn ang="0">
                    <a:pos x="982" y="974"/>
                  </a:cxn>
                  <a:cxn ang="0">
                    <a:pos x="1142" y="964"/>
                  </a:cxn>
                  <a:cxn ang="0">
                    <a:pos x="1198" y="170"/>
                  </a:cxn>
                  <a:cxn ang="0">
                    <a:pos x="1336" y="964"/>
                  </a:cxn>
                  <a:cxn ang="0">
                    <a:pos x="1496" y="974"/>
                  </a:cxn>
                  <a:cxn ang="0">
                    <a:pos x="1648" y="1040"/>
                  </a:cxn>
                  <a:cxn ang="0">
                    <a:pos x="1952" y="1040"/>
                  </a:cxn>
                  <a:cxn ang="0">
                    <a:pos x="2098" y="1052"/>
                  </a:cxn>
                  <a:cxn ang="0">
                    <a:pos x="2238" y="1056"/>
                  </a:cxn>
                  <a:cxn ang="0">
                    <a:pos x="2358" y="1056"/>
                  </a:cxn>
                  <a:cxn ang="0">
                    <a:pos x="1262" y="948"/>
                  </a:cxn>
                  <a:cxn ang="0">
                    <a:pos x="2492" y="1040"/>
                  </a:cxn>
                  <a:cxn ang="0">
                    <a:pos x="2644" y="980"/>
                  </a:cxn>
                  <a:cxn ang="0">
                    <a:pos x="2798" y="968"/>
                  </a:cxn>
                  <a:cxn ang="0">
                    <a:pos x="2962" y="964"/>
                  </a:cxn>
                  <a:cxn ang="0">
                    <a:pos x="3144" y="964"/>
                  </a:cxn>
                  <a:cxn ang="0">
                    <a:pos x="3306" y="968"/>
                  </a:cxn>
                  <a:cxn ang="0">
                    <a:pos x="3462" y="980"/>
                  </a:cxn>
                  <a:cxn ang="0">
                    <a:pos x="3616" y="176"/>
                  </a:cxn>
                  <a:cxn ang="0">
                    <a:pos x="3752" y="1046"/>
                  </a:cxn>
                  <a:cxn ang="0">
                    <a:pos x="3894" y="1056"/>
                  </a:cxn>
                  <a:cxn ang="0">
                    <a:pos x="4008" y="1056"/>
                  </a:cxn>
                  <a:cxn ang="0">
                    <a:pos x="4154" y="1056"/>
                  </a:cxn>
                  <a:cxn ang="0">
                    <a:pos x="4296" y="1046"/>
                  </a:cxn>
                  <a:cxn ang="0">
                    <a:pos x="4446" y="980"/>
                  </a:cxn>
                  <a:cxn ang="0">
                    <a:pos x="4598" y="974"/>
                  </a:cxn>
                  <a:cxn ang="0">
                    <a:pos x="4758" y="964"/>
                  </a:cxn>
                  <a:cxn ang="0">
                    <a:pos x="4814" y="170"/>
                  </a:cxn>
                  <a:cxn ang="0">
                    <a:pos x="4820" y="132"/>
                  </a:cxn>
                </a:cxnLst>
                <a:rect l="0" t="0" r="r" b="b"/>
                <a:pathLst>
                  <a:path w="4870" h="1124">
                    <a:moveTo>
                      <a:pt x="0" y="0"/>
                    </a:moveTo>
                    <a:lnTo>
                      <a:pt x="0" y="1124"/>
                    </a:lnTo>
                    <a:lnTo>
                      <a:pt x="4870" y="1124"/>
                    </a:lnTo>
                    <a:lnTo>
                      <a:pt x="4870" y="0"/>
                    </a:lnTo>
                    <a:lnTo>
                      <a:pt x="0" y="0"/>
                    </a:lnTo>
                    <a:close/>
                    <a:moveTo>
                      <a:pt x="4606" y="72"/>
                    </a:moveTo>
                    <a:lnTo>
                      <a:pt x="4606" y="72"/>
                    </a:lnTo>
                    <a:lnTo>
                      <a:pt x="4608" y="66"/>
                    </a:lnTo>
                    <a:lnTo>
                      <a:pt x="4610" y="62"/>
                    </a:lnTo>
                    <a:lnTo>
                      <a:pt x="4616" y="58"/>
                    </a:lnTo>
                    <a:lnTo>
                      <a:pt x="4622" y="56"/>
                    </a:lnTo>
                    <a:lnTo>
                      <a:pt x="4654" y="56"/>
                    </a:lnTo>
                    <a:lnTo>
                      <a:pt x="4654" y="56"/>
                    </a:lnTo>
                    <a:lnTo>
                      <a:pt x="4660" y="58"/>
                    </a:lnTo>
                    <a:lnTo>
                      <a:pt x="4666" y="62"/>
                    </a:lnTo>
                    <a:lnTo>
                      <a:pt x="4668" y="66"/>
                    </a:lnTo>
                    <a:lnTo>
                      <a:pt x="4670" y="72"/>
                    </a:lnTo>
                    <a:lnTo>
                      <a:pt x="4670" y="132"/>
                    </a:lnTo>
                    <a:lnTo>
                      <a:pt x="4670" y="132"/>
                    </a:lnTo>
                    <a:lnTo>
                      <a:pt x="4668" y="140"/>
                    </a:lnTo>
                    <a:lnTo>
                      <a:pt x="4666" y="144"/>
                    </a:lnTo>
                    <a:lnTo>
                      <a:pt x="4660" y="148"/>
                    </a:lnTo>
                    <a:lnTo>
                      <a:pt x="4654" y="150"/>
                    </a:lnTo>
                    <a:lnTo>
                      <a:pt x="4622" y="150"/>
                    </a:lnTo>
                    <a:lnTo>
                      <a:pt x="4622" y="150"/>
                    </a:lnTo>
                    <a:lnTo>
                      <a:pt x="4616" y="148"/>
                    </a:lnTo>
                    <a:lnTo>
                      <a:pt x="4610" y="144"/>
                    </a:lnTo>
                    <a:lnTo>
                      <a:pt x="4608" y="140"/>
                    </a:lnTo>
                    <a:lnTo>
                      <a:pt x="4606" y="132"/>
                    </a:lnTo>
                    <a:lnTo>
                      <a:pt x="4606" y="72"/>
                    </a:lnTo>
                    <a:close/>
                    <a:moveTo>
                      <a:pt x="4456" y="72"/>
                    </a:moveTo>
                    <a:lnTo>
                      <a:pt x="4456" y="72"/>
                    </a:lnTo>
                    <a:lnTo>
                      <a:pt x="4456" y="66"/>
                    </a:lnTo>
                    <a:lnTo>
                      <a:pt x="4460" y="62"/>
                    </a:lnTo>
                    <a:lnTo>
                      <a:pt x="4466" y="58"/>
                    </a:lnTo>
                    <a:lnTo>
                      <a:pt x="4472" y="56"/>
                    </a:lnTo>
                    <a:lnTo>
                      <a:pt x="4502" y="56"/>
                    </a:lnTo>
                    <a:lnTo>
                      <a:pt x="4502" y="56"/>
                    </a:lnTo>
                    <a:lnTo>
                      <a:pt x="4508" y="58"/>
                    </a:lnTo>
                    <a:lnTo>
                      <a:pt x="4514" y="62"/>
                    </a:lnTo>
                    <a:lnTo>
                      <a:pt x="4518" y="66"/>
                    </a:lnTo>
                    <a:lnTo>
                      <a:pt x="4518" y="72"/>
                    </a:lnTo>
                    <a:lnTo>
                      <a:pt x="4518" y="132"/>
                    </a:lnTo>
                    <a:lnTo>
                      <a:pt x="4518" y="132"/>
                    </a:lnTo>
                    <a:lnTo>
                      <a:pt x="4518" y="140"/>
                    </a:lnTo>
                    <a:lnTo>
                      <a:pt x="4514" y="144"/>
                    </a:lnTo>
                    <a:lnTo>
                      <a:pt x="4508" y="148"/>
                    </a:lnTo>
                    <a:lnTo>
                      <a:pt x="4502" y="150"/>
                    </a:lnTo>
                    <a:lnTo>
                      <a:pt x="4472" y="150"/>
                    </a:lnTo>
                    <a:lnTo>
                      <a:pt x="4472" y="150"/>
                    </a:lnTo>
                    <a:lnTo>
                      <a:pt x="4466" y="148"/>
                    </a:lnTo>
                    <a:lnTo>
                      <a:pt x="4460" y="144"/>
                    </a:lnTo>
                    <a:lnTo>
                      <a:pt x="4456" y="140"/>
                    </a:lnTo>
                    <a:lnTo>
                      <a:pt x="4456" y="132"/>
                    </a:lnTo>
                    <a:lnTo>
                      <a:pt x="4456" y="72"/>
                    </a:lnTo>
                    <a:close/>
                    <a:moveTo>
                      <a:pt x="4304" y="72"/>
                    </a:moveTo>
                    <a:lnTo>
                      <a:pt x="4304" y="72"/>
                    </a:lnTo>
                    <a:lnTo>
                      <a:pt x="4306" y="66"/>
                    </a:lnTo>
                    <a:lnTo>
                      <a:pt x="4308" y="62"/>
                    </a:lnTo>
                    <a:lnTo>
                      <a:pt x="4314" y="58"/>
                    </a:lnTo>
                    <a:lnTo>
                      <a:pt x="4320" y="56"/>
                    </a:lnTo>
                    <a:lnTo>
                      <a:pt x="4352" y="56"/>
                    </a:lnTo>
                    <a:lnTo>
                      <a:pt x="4352" y="56"/>
                    </a:lnTo>
                    <a:lnTo>
                      <a:pt x="4358" y="58"/>
                    </a:lnTo>
                    <a:lnTo>
                      <a:pt x="4364" y="62"/>
                    </a:lnTo>
                    <a:lnTo>
                      <a:pt x="4366" y="66"/>
                    </a:lnTo>
                    <a:lnTo>
                      <a:pt x="4368" y="72"/>
                    </a:lnTo>
                    <a:lnTo>
                      <a:pt x="4368" y="132"/>
                    </a:lnTo>
                    <a:lnTo>
                      <a:pt x="4368" y="132"/>
                    </a:lnTo>
                    <a:lnTo>
                      <a:pt x="4366" y="140"/>
                    </a:lnTo>
                    <a:lnTo>
                      <a:pt x="4364" y="144"/>
                    </a:lnTo>
                    <a:lnTo>
                      <a:pt x="4358" y="148"/>
                    </a:lnTo>
                    <a:lnTo>
                      <a:pt x="4352" y="150"/>
                    </a:lnTo>
                    <a:lnTo>
                      <a:pt x="4320" y="150"/>
                    </a:lnTo>
                    <a:lnTo>
                      <a:pt x="4320" y="150"/>
                    </a:lnTo>
                    <a:lnTo>
                      <a:pt x="4314" y="148"/>
                    </a:lnTo>
                    <a:lnTo>
                      <a:pt x="4308" y="144"/>
                    </a:lnTo>
                    <a:lnTo>
                      <a:pt x="4306" y="140"/>
                    </a:lnTo>
                    <a:lnTo>
                      <a:pt x="4304" y="132"/>
                    </a:lnTo>
                    <a:lnTo>
                      <a:pt x="4304" y="72"/>
                    </a:lnTo>
                    <a:close/>
                    <a:moveTo>
                      <a:pt x="4154" y="72"/>
                    </a:moveTo>
                    <a:lnTo>
                      <a:pt x="4154" y="72"/>
                    </a:lnTo>
                    <a:lnTo>
                      <a:pt x="4154" y="66"/>
                    </a:lnTo>
                    <a:lnTo>
                      <a:pt x="4158" y="62"/>
                    </a:lnTo>
                    <a:lnTo>
                      <a:pt x="4164" y="58"/>
                    </a:lnTo>
                    <a:lnTo>
                      <a:pt x="4170" y="56"/>
                    </a:lnTo>
                    <a:lnTo>
                      <a:pt x="4200" y="56"/>
                    </a:lnTo>
                    <a:lnTo>
                      <a:pt x="4200" y="56"/>
                    </a:lnTo>
                    <a:lnTo>
                      <a:pt x="4206" y="58"/>
                    </a:lnTo>
                    <a:lnTo>
                      <a:pt x="4212" y="62"/>
                    </a:lnTo>
                    <a:lnTo>
                      <a:pt x="4216" y="66"/>
                    </a:lnTo>
                    <a:lnTo>
                      <a:pt x="4216" y="72"/>
                    </a:lnTo>
                    <a:lnTo>
                      <a:pt x="4216" y="132"/>
                    </a:lnTo>
                    <a:lnTo>
                      <a:pt x="4216" y="132"/>
                    </a:lnTo>
                    <a:lnTo>
                      <a:pt x="4216" y="140"/>
                    </a:lnTo>
                    <a:lnTo>
                      <a:pt x="4212" y="144"/>
                    </a:lnTo>
                    <a:lnTo>
                      <a:pt x="4206" y="148"/>
                    </a:lnTo>
                    <a:lnTo>
                      <a:pt x="4200" y="150"/>
                    </a:lnTo>
                    <a:lnTo>
                      <a:pt x="4170" y="150"/>
                    </a:lnTo>
                    <a:lnTo>
                      <a:pt x="4170" y="150"/>
                    </a:lnTo>
                    <a:lnTo>
                      <a:pt x="4164" y="148"/>
                    </a:lnTo>
                    <a:lnTo>
                      <a:pt x="4158" y="144"/>
                    </a:lnTo>
                    <a:lnTo>
                      <a:pt x="4154" y="140"/>
                    </a:lnTo>
                    <a:lnTo>
                      <a:pt x="4154" y="132"/>
                    </a:lnTo>
                    <a:lnTo>
                      <a:pt x="4154" y="72"/>
                    </a:lnTo>
                    <a:close/>
                    <a:moveTo>
                      <a:pt x="4002" y="72"/>
                    </a:moveTo>
                    <a:lnTo>
                      <a:pt x="4002" y="72"/>
                    </a:lnTo>
                    <a:lnTo>
                      <a:pt x="4004" y="66"/>
                    </a:lnTo>
                    <a:lnTo>
                      <a:pt x="4006" y="62"/>
                    </a:lnTo>
                    <a:lnTo>
                      <a:pt x="4012" y="58"/>
                    </a:lnTo>
                    <a:lnTo>
                      <a:pt x="4018" y="56"/>
                    </a:lnTo>
                    <a:lnTo>
                      <a:pt x="4050" y="56"/>
                    </a:lnTo>
                    <a:lnTo>
                      <a:pt x="4050" y="56"/>
                    </a:lnTo>
                    <a:lnTo>
                      <a:pt x="4056" y="58"/>
                    </a:lnTo>
                    <a:lnTo>
                      <a:pt x="4062" y="62"/>
                    </a:lnTo>
                    <a:lnTo>
                      <a:pt x="4064" y="66"/>
                    </a:lnTo>
                    <a:lnTo>
                      <a:pt x="4066" y="72"/>
                    </a:lnTo>
                    <a:lnTo>
                      <a:pt x="4066" y="132"/>
                    </a:lnTo>
                    <a:lnTo>
                      <a:pt x="4066" y="132"/>
                    </a:lnTo>
                    <a:lnTo>
                      <a:pt x="4064" y="140"/>
                    </a:lnTo>
                    <a:lnTo>
                      <a:pt x="4062" y="144"/>
                    </a:lnTo>
                    <a:lnTo>
                      <a:pt x="4056" y="148"/>
                    </a:lnTo>
                    <a:lnTo>
                      <a:pt x="4050" y="150"/>
                    </a:lnTo>
                    <a:lnTo>
                      <a:pt x="4018" y="150"/>
                    </a:lnTo>
                    <a:lnTo>
                      <a:pt x="4018" y="150"/>
                    </a:lnTo>
                    <a:lnTo>
                      <a:pt x="4012" y="148"/>
                    </a:lnTo>
                    <a:lnTo>
                      <a:pt x="4006" y="144"/>
                    </a:lnTo>
                    <a:lnTo>
                      <a:pt x="4004" y="140"/>
                    </a:lnTo>
                    <a:lnTo>
                      <a:pt x="4002" y="132"/>
                    </a:lnTo>
                    <a:lnTo>
                      <a:pt x="4002" y="72"/>
                    </a:lnTo>
                    <a:close/>
                    <a:moveTo>
                      <a:pt x="3852" y="72"/>
                    </a:moveTo>
                    <a:lnTo>
                      <a:pt x="3852" y="72"/>
                    </a:lnTo>
                    <a:lnTo>
                      <a:pt x="3852" y="66"/>
                    </a:lnTo>
                    <a:lnTo>
                      <a:pt x="3856" y="62"/>
                    </a:lnTo>
                    <a:lnTo>
                      <a:pt x="3862" y="58"/>
                    </a:lnTo>
                    <a:lnTo>
                      <a:pt x="3868" y="56"/>
                    </a:lnTo>
                    <a:lnTo>
                      <a:pt x="3898" y="56"/>
                    </a:lnTo>
                    <a:lnTo>
                      <a:pt x="3898" y="56"/>
                    </a:lnTo>
                    <a:lnTo>
                      <a:pt x="3904" y="58"/>
                    </a:lnTo>
                    <a:lnTo>
                      <a:pt x="3910" y="62"/>
                    </a:lnTo>
                    <a:lnTo>
                      <a:pt x="3914" y="66"/>
                    </a:lnTo>
                    <a:lnTo>
                      <a:pt x="3914" y="72"/>
                    </a:lnTo>
                    <a:lnTo>
                      <a:pt x="3914" y="132"/>
                    </a:lnTo>
                    <a:lnTo>
                      <a:pt x="3914" y="132"/>
                    </a:lnTo>
                    <a:lnTo>
                      <a:pt x="3914" y="140"/>
                    </a:lnTo>
                    <a:lnTo>
                      <a:pt x="3910" y="144"/>
                    </a:lnTo>
                    <a:lnTo>
                      <a:pt x="3904" y="148"/>
                    </a:lnTo>
                    <a:lnTo>
                      <a:pt x="3898" y="150"/>
                    </a:lnTo>
                    <a:lnTo>
                      <a:pt x="3868" y="150"/>
                    </a:lnTo>
                    <a:lnTo>
                      <a:pt x="3868" y="150"/>
                    </a:lnTo>
                    <a:lnTo>
                      <a:pt x="3862" y="148"/>
                    </a:lnTo>
                    <a:lnTo>
                      <a:pt x="3856" y="144"/>
                    </a:lnTo>
                    <a:lnTo>
                      <a:pt x="3852" y="140"/>
                    </a:lnTo>
                    <a:lnTo>
                      <a:pt x="3852" y="132"/>
                    </a:lnTo>
                    <a:lnTo>
                      <a:pt x="3852" y="72"/>
                    </a:lnTo>
                    <a:close/>
                    <a:moveTo>
                      <a:pt x="3700" y="72"/>
                    </a:moveTo>
                    <a:lnTo>
                      <a:pt x="3700" y="72"/>
                    </a:lnTo>
                    <a:lnTo>
                      <a:pt x="3702" y="66"/>
                    </a:lnTo>
                    <a:lnTo>
                      <a:pt x="3704" y="62"/>
                    </a:lnTo>
                    <a:lnTo>
                      <a:pt x="3710" y="58"/>
                    </a:lnTo>
                    <a:lnTo>
                      <a:pt x="3716" y="56"/>
                    </a:lnTo>
                    <a:lnTo>
                      <a:pt x="3748" y="56"/>
                    </a:lnTo>
                    <a:lnTo>
                      <a:pt x="3748" y="56"/>
                    </a:lnTo>
                    <a:lnTo>
                      <a:pt x="3754" y="58"/>
                    </a:lnTo>
                    <a:lnTo>
                      <a:pt x="3760" y="62"/>
                    </a:lnTo>
                    <a:lnTo>
                      <a:pt x="3762" y="66"/>
                    </a:lnTo>
                    <a:lnTo>
                      <a:pt x="3764" y="72"/>
                    </a:lnTo>
                    <a:lnTo>
                      <a:pt x="3764" y="132"/>
                    </a:lnTo>
                    <a:lnTo>
                      <a:pt x="3764" y="132"/>
                    </a:lnTo>
                    <a:lnTo>
                      <a:pt x="3762" y="140"/>
                    </a:lnTo>
                    <a:lnTo>
                      <a:pt x="3760" y="144"/>
                    </a:lnTo>
                    <a:lnTo>
                      <a:pt x="3754" y="148"/>
                    </a:lnTo>
                    <a:lnTo>
                      <a:pt x="3748" y="150"/>
                    </a:lnTo>
                    <a:lnTo>
                      <a:pt x="3716" y="150"/>
                    </a:lnTo>
                    <a:lnTo>
                      <a:pt x="3716" y="150"/>
                    </a:lnTo>
                    <a:lnTo>
                      <a:pt x="3710" y="148"/>
                    </a:lnTo>
                    <a:lnTo>
                      <a:pt x="3704" y="144"/>
                    </a:lnTo>
                    <a:lnTo>
                      <a:pt x="3702" y="140"/>
                    </a:lnTo>
                    <a:lnTo>
                      <a:pt x="3700" y="132"/>
                    </a:lnTo>
                    <a:lnTo>
                      <a:pt x="3700" y="72"/>
                    </a:lnTo>
                    <a:close/>
                    <a:moveTo>
                      <a:pt x="3550" y="72"/>
                    </a:moveTo>
                    <a:lnTo>
                      <a:pt x="3550" y="72"/>
                    </a:lnTo>
                    <a:lnTo>
                      <a:pt x="3550" y="66"/>
                    </a:lnTo>
                    <a:lnTo>
                      <a:pt x="3554" y="62"/>
                    </a:lnTo>
                    <a:lnTo>
                      <a:pt x="3560" y="58"/>
                    </a:lnTo>
                    <a:lnTo>
                      <a:pt x="3566" y="56"/>
                    </a:lnTo>
                    <a:lnTo>
                      <a:pt x="3596" y="56"/>
                    </a:lnTo>
                    <a:lnTo>
                      <a:pt x="3596" y="56"/>
                    </a:lnTo>
                    <a:lnTo>
                      <a:pt x="3602" y="58"/>
                    </a:lnTo>
                    <a:lnTo>
                      <a:pt x="3608" y="62"/>
                    </a:lnTo>
                    <a:lnTo>
                      <a:pt x="3612" y="66"/>
                    </a:lnTo>
                    <a:lnTo>
                      <a:pt x="3612" y="72"/>
                    </a:lnTo>
                    <a:lnTo>
                      <a:pt x="3612" y="132"/>
                    </a:lnTo>
                    <a:lnTo>
                      <a:pt x="3612" y="132"/>
                    </a:lnTo>
                    <a:lnTo>
                      <a:pt x="3612" y="140"/>
                    </a:lnTo>
                    <a:lnTo>
                      <a:pt x="3608" y="144"/>
                    </a:lnTo>
                    <a:lnTo>
                      <a:pt x="3602" y="148"/>
                    </a:lnTo>
                    <a:lnTo>
                      <a:pt x="3596" y="150"/>
                    </a:lnTo>
                    <a:lnTo>
                      <a:pt x="3566" y="150"/>
                    </a:lnTo>
                    <a:lnTo>
                      <a:pt x="3566" y="150"/>
                    </a:lnTo>
                    <a:lnTo>
                      <a:pt x="3560" y="148"/>
                    </a:lnTo>
                    <a:lnTo>
                      <a:pt x="3554" y="144"/>
                    </a:lnTo>
                    <a:lnTo>
                      <a:pt x="3550" y="140"/>
                    </a:lnTo>
                    <a:lnTo>
                      <a:pt x="3550" y="132"/>
                    </a:lnTo>
                    <a:lnTo>
                      <a:pt x="3550" y="72"/>
                    </a:lnTo>
                    <a:close/>
                    <a:moveTo>
                      <a:pt x="3398" y="72"/>
                    </a:moveTo>
                    <a:lnTo>
                      <a:pt x="3398" y="72"/>
                    </a:lnTo>
                    <a:lnTo>
                      <a:pt x="3400" y="66"/>
                    </a:lnTo>
                    <a:lnTo>
                      <a:pt x="3402" y="62"/>
                    </a:lnTo>
                    <a:lnTo>
                      <a:pt x="3408" y="58"/>
                    </a:lnTo>
                    <a:lnTo>
                      <a:pt x="3414" y="56"/>
                    </a:lnTo>
                    <a:lnTo>
                      <a:pt x="3446" y="56"/>
                    </a:lnTo>
                    <a:lnTo>
                      <a:pt x="3446" y="56"/>
                    </a:lnTo>
                    <a:lnTo>
                      <a:pt x="3452" y="58"/>
                    </a:lnTo>
                    <a:lnTo>
                      <a:pt x="3458" y="62"/>
                    </a:lnTo>
                    <a:lnTo>
                      <a:pt x="3460" y="66"/>
                    </a:lnTo>
                    <a:lnTo>
                      <a:pt x="3462" y="72"/>
                    </a:lnTo>
                    <a:lnTo>
                      <a:pt x="3462" y="132"/>
                    </a:lnTo>
                    <a:lnTo>
                      <a:pt x="3462" y="132"/>
                    </a:lnTo>
                    <a:lnTo>
                      <a:pt x="3460" y="140"/>
                    </a:lnTo>
                    <a:lnTo>
                      <a:pt x="3458" y="144"/>
                    </a:lnTo>
                    <a:lnTo>
                      <a:pt x="3452" y="148"/>
                    </a:lnTo>
                    <a:lnTo>
                      <a:pt x="3446" y="150"/>
                    </a:lnTo>
                    <a:lnTo>
                      <a:pt x="3414" y="150"/>
                    </a:lnTo>
                    <a:lnTo>
                      <a:pt x="3414" y="150"/>
                    </a:lnTo>
                    <a:lnTo>
                      <a:pt x="3408" y="148"/>
                    </a:lnTo>
                    <a:lnTo>
                      <a:pt x="3402" y="144"/>
                    </a:lnTo>
                    <a:lnTo>
                      <a:pt x="3400" y="140"/>
                    </a:lnTo>
                    <a:lnTo>
                      <a:pt x="3398" y="132"/>
                    </a:lnTo>
                    <a:lnTo>
                      <a:pt x="3398" y="72"/>
                    </a:lnTo>
                    <a:close/>
                    <a:moveTo>
                      <a:pt x="3248" y="72"/>
                    </a:moveTo>
                    <a:lnTo>
                      <a:pt x="3248" y="72"/>
                    </a:lnTo>
                    <a:lnTo>
                      <a:pt x="3248" y="66"/>
                    </a:lnTo>
                    <a:lnTo>
                      <a:pt x="3252" y="62"/>
                    </a:lnTo>
                    <a:lnTo>
                      <a:pt x="3258" y="58"/>
                    </a:lnTo>
                    <a:lnTo>
                      <a:pt x="3264" y="56"/>
                    </a:lnTo>
                    <a:lnTo>
                      <a:pt x="3294" y="56"/>
                    </a:lnTo>
                    <a:lnTo>
                      <a:pt x="3294" y="56"/>
                    </a:lnTo>
                    <a:lnTo>
                      <a:pt x="3300" y="58"/>
                    </a:lnTo>
                    <a:lnTo>
                      <a:pt x="3306" y="62"/>
                    </a:lnTo>
                    <a:lnTo>
                      <a:pt x="3310" y="66"/>
                    </a:lnTo>
                    <a:lnTo>
                      <a:pt x="3310" y="72"/>
                    </a:lnTo>
                    <a:lnTo>
                      <a:pt x="3310" y="132"/>
                    </a:lnTo>
                    <a:lnTo>
                      <a:pt x="3310" y="132"/>
                    </a:lnTo>
                    <a:lnTo>
                      <a:pt x="3310" y="140"/>
                    </a:lnTo>
                    <a:lnTo>
                      <a:pt x="3306" y="144"/>
                    </a:lnTo>
                    <a:lnTo>
                      <a:pt x="3300" y="148"/>
                    </a:lnTo>
                    <a:lnTo>
                      <a:pt x="3294" y="150"/>
                    </a:lnTo>
                    <a:lnTo>
                      <a:pt x="3264" y="150"/>
                    </a:lnTo>
                    <a:lnTo>
                      <a:pt x="3264" y="150"/>
                    </a:lnTo>
                    <a:lnTo>
                      <a:pt x="3258" y="148"/>
                    </a:lnTo>
                    <a:lnTo>
                      <a:pt x="3252" y="144"/>
                    </a:lnTo>
                    <a:lnTo>
                      <a:pt x="3248" y="140"/>
                    </a:lnTo>
                    <a:lnTo>
                      <a:pt x="3248" y="132"/>
                    </a:lnTo>
                    <a:lnTo>
                      <a:pt x="3248" y="72"/>
                    </a:lnTo>
                    <a:close/>
                    <a:moveTo>
                      <a:pt x="3096" y="72"/>
                    </a:moveTo>
                    <a:lnTo>
                      <a:pt x="3096" y="72"/>
                    </a:lnTo>
                    <a:lnTo>
                      <a:pt x="3098" y="66"/>
                    </a:lnTo>
                    <a:lnTo>
                      <a:pt x="3100" y="62"/>
                    </a:lnTo>
                    <a:lnTo>
                      <a:pt x="3106" y="58"/>
                    </a:lnTo>
                    <a:lnTo>
                      <a:pt x="3112" y="56"/>
                    </a:lnTo>
                    <a:lnTo>
                      <a:pt x="3144" y="56"/>
                    </a:lnTo>
                    <a:lnTo>
                      <a:pt x="3144" y="56"/>
                    </a:lnTo>
                    <a:lnTo>
                      <a:pt x="3150" y="58"/>
                    </a:lnTo>
                    <a:lnTo>
                      <a:pt x="3156" y="62"/>
                    </a:lnTo>
                    <a:lnTo>
                      <a:pt x="3158" y="66"/>
                    </a:lnTo>
                    <a:lnTo>
                      <a:pt x="3160" y="72"/>
                    </a:lnTo>
                    <a:lnTo>
                      <a:pt x="3160" y="132"/>
                    </a:lnTo>
                    <a:lnTo>
                      <a:pt x="3160" y="132"/>
                    </a:lnTo>
                    <a:lnTo>
                      <a:pt x="3158" y="140"/>
                    </a:lnTo>
                    <a:lnTo>
                      <a:pt x="3156" y="144"/>
                    </a:lnTo>
                    <a:lnTo>
                      <a:pt x="3150" y="148"/>
                    </a:lnTo>
                    <a:lnTo>
                      <a:pt x="3144" y="150"/>
                    </a:lnTo>
                    <a:lnTo>
                      <a:pt x="3112" y="150"/>
                    </a:lnTo>
                    <a:lnTo>
                      <a:pt x="3112" y="150"/>
                    </a:lnTo>
                    <a:lnTo>
                      <a:pt x="3106" y="148"/>
                    </a:lnTo>
                    <a:lnTo>
                      <a:pt x="3100" y="144"/>
                    </a:lnTo>
                    <a:lnTo>
                      <a:pt x="3098" y="140"/>
                    </a:lnTo>
                    <a:lnTo>
                      <a:pt x="3096" y="132"/>
                    </a:lnTo>
                    <a:lnTo>
                      <a:pt x="3096" y="72"/>
                    </a:lnTo>
                    <a:close/>
                    <a:moveTo>
                      <a:pt x="2946" y="72"/>
                    </a:moveTo>
                    <a:lnTo>
                      <a:pt x="2946" y="72"/>
                    </a:lnTo>
                    <a:lnTo>
                      <a:pt x="2946" y="66"/>
                    </a:lnTo>
                    <a:lnTo>
                      <a:pt x="2950" y="62"/>
                    </a:lnTo>
                    <a:lnTo>
                      <a:pt x="2956" y="58"/>
                    </a:lnTo>
                    <a:lnTo>
                      <a:pt x="2962" y="56"/>
                    </a:lnTo>
                    <a:lnTo>
                      <a:pt x="2992" y="56"/>
                    </a:lnTo>
                    <a:lnTo>
                      <a:pt x="2992" y="56"/>
                    </a:lnTo>
                    <a:lnTo>
                      <a:pt x="2998" y="58"/>
                    </a:lnTo>
                    <a:lnTo>
                      <a:pt x="3004" y="62"/>
                    </a:lnTo>
                    <a:lnTo>
                      <a:pt x="3008" y="66"/>
                    </a:lnTo>
                    <a:lnTo>
                      <a:pt x="3008" y="72"/>
                    </a:lnTo>
                    <a:lnTo>
                      <a:pt x="3008" y="132"/>
                    </a:lnTo>
                    <a:lnTo>
                      <a:pt x="3008" y="132"/>
                    </a:lnTo>
                    <a:lnTo>
                      <a:pt x="3008" y="140"/>
                    </a:lnTo>
                    <a:lnTo>
                      <a:pt x="3004" y="144"/>
                    </a:lnTo>
                    <a:lnTo>
                      <a:pt x="2998" y="148"/>
                    </a:lnTo>
                    <a:lnTo>
                      <a:pt x="2992" y="150"/>
                    </a:lnTo>
                    <a:lnTo>
                      <a:pt x="2962" y="150"/>
                    </a:lnTo>
                    <a:lnTo>
                      <a:pt x="2962" y="150"/>
                    </a:lnTo>
                    <a:lnTo>
                      <a:pt x="2956" y="148"/>
                    </a:lnTo>
                    <a:lnTo>
                      <a:pt x="2950" y="144"/>
                    </a:lnTo>
                    <a:lnTo>
                      <a:pt x="2946" y="140"/>
                    </a:lnTo>
                    <a:lnTo>
                      <a:pt x="2946" y="132"/>
                    </a:lnTo>
                    <a:lnTo>
                      <a:pt x="2946" y="72"/>
                    </a:lnTo>
                    <a:close/>
                    <a:moveTo>
                      <a:pt x="2794" y="72"/>
                    </a:moveTo>
                    <a:lnTo>
                      <a:pt x="2794" y="72"/>
                    </a:lnTo>
                    <a:lnTo>
                      <a:pt x="2796" y="66"/>
                    </a:lnTo>
                    <a:lnTo>
                      <a:pt x="2798" y="62"/>
                    </a:lnTo>
                    <a:lnTo>
                      <a:pt x="2804" y="58"/>
                    </a:lnTo>
                    <a:lnTo>
                      <a:pt x="2810" y="56"/>
                    </a:lnTo>
                    <a:lnTo>
                      <a:pt x="2842" y="56"/>
                    </a:lnTo>
                    <a:lnTo>
                      <a:pt x="2842" y="56"/>
                    </a:lnTo>
                    <a:lnTo>
                      <a:pt x="2848" y="58"/>
                    </a:lnTo>
                    <a:lnTo>
                      <a:pt x="2854" y="62"/>
                    </a:lnTo>
                    <a:lnTo>
                      <a:pt x="2856" y="66"/>
                    </a:lnTo>
                    <a:lnTo>
                      <a:pt x="2858" y="72"/>
                    </a:lnTo>
                    <a:lnTo>
                      <a:pt x="2858" y="132"/>
                    </a:lnTo>
                    <a:lnTo>
                      <a:pt x="2858" y="132"/>
                    </a:lnTo>
                    <a:lnTo>
                      <a:pt x="2856" y="140"/>
                    </a:lnTo>
                    <a:lnTo>
                      <a:pt x="2854" y="144"/>
                    </a:lnTo>
                    <a:lnTo>
                      <a:pt x="2848" y="148"/>
                    </a:lnTo>
                    <a:lnTo>
                      <a:pt x="2842" y="150"/>
                    </a:lnTo>
                    <a:lnTo>
                      <a:pt x="2810" y="150"/>
                    </a:lnTo>
                    <a:lnTo>
                      <a:pt x="2810" y="150"/>
                    </a:lnTo>
                    <a:lnTo>
                      <a:pt x="2804" y="148"/>
                    </a:lnTo>
                    <a:lnTo>
                      <a:pt x="2798" y="144"/>
                    </a:lnTo>
                    <a:lnTo>
                      <a:pt x="2796" y="140"/>
                    </a:lnTo>
                    <a:lnTo>
                      <a:pt x="2794" y="132"/>
                    </a:lnTo>
                    <a:lnTo>
                      <a:pt x="2794" y="72"/>
                    </a:lnTo>
                    <a:close/>
                    <a:moveTo>
                      <a:pt x="2644" y="72"/>
                    </a:moveTo>
                    <a:lnTo>
                      <a:pt x="2644" y="72"/>
                    </a:lnTo>
                    <a:lnTo>
                      <a:pt x="2644" y="66"/>
                    </a:lnTo>
                    <a:lnTo>
                      <a:pt x="2648" y="62"/>
                    </a:lnTo>
                    <a:lnTo>
                      <a:pt x="2654" y="58"/>
                    </a:lnTo>
                    <a:lnTo>
                      <a:pt x="2660" y="56"/>
                    </a:lnTo>
                    <a:lnTo>
                      <a:pt x="2690" y="56"/>
                    </a:lnTo>
                    <a:lnTo>
                      <a:pt x="2690" y="56"/>
                    </a:lnTo>
                    <a:lnTo>
                      <a:pt x="2696" y="58"/>
                    </a:lnTo>
                    <a:lnTo>
                      <a:pt x="2702" y="62"/>
                    </a:lnTo>
                    <a:lnTo>
                      <a:pt x="2706" y="66"/>
                    </a:lnTo>
                    <a:lnTo>
                      <a:pt x="2706" y="72"/>
                    </a:lnTo>
                    <a:lnTo>
                      <a:pt x="2706" y="132"/>
                    </a:lnTo>
                    <a:lnTo>
                      <a:pt x="2706" y="132"/>
                    </a:lnTo>
                    <a:lnTo>
                      <a:pt x="2706" y="140"/>
                    </a:lnTo>
                    <a:lnTo>
                      <a:pt x="2702" y="144"/>
                    </a:lnTo>
                    <a:lnTo>
                      <a:pt x="2696" y="148"/>
                    </a:lnTo>
                    <a:lnTo>
                      <a:pt x="2690" y="150"/>
                    </a:lnTo>
                    <a:lnTo>
                      <a:pt x="2660" y="150"/>
                    </a:lnTo>
                    <a:lnTo>
                      <a:pt x="2660" y="150"/>
                    </a:lnTo>
                    <a:lnTo>
                      <a:pt x="2654" y="148"/>
                    </a:lnTo>
                    <a:lnTo>
                      <a:pt x="2648" y="144"/>
                    </a:lnTo>
                    <a:lnTo>
                      <a:pt x="2644" y="140"/>
                    </a:lnTo>
                    <a:lnTo>
                      <a:pt x="2644" y="132"/>
                    </a:lnTo>
                    <a:lnTo>
                      <a:pt x="2644" y="72"/>
                    </a:lnTo>
                    <a:close/>
                    <a:moveTo>
                      <a:pt x="2492" y="72"/>
                    </a:moveTo>
                    <a:lnTo>
                      <a:pt x="2492" y="72"/>
                    </a:lnTo>
                    <a:lnTo>
                      <a:pt x="2494" y="66"/>
                    </a:lnTo>
                    <a:lnTo>
                      <a:pt x="2496" y="62"/>
                    </a:lnTo>
                    <a:lnTo>
                      <a:pt x="2502" y="58"/>
                    </a:lnTo>
                    <a:lnTo>
                      <a:pt x="2508" y="56"/>
                    </a:lnTo>
                    <a:lnTo>
                      <a:pt x="2540" y="56"/>
                    </a:lnTo>
                    <a:lnTo>
                      <a:pt x="2540" y="56"/>
                    </a:lnTo>
                    <a:lnTo>
                      <a:pt x="2546" y="58"/>
                    </a:lnTo>
                    <a:lnTo>
                      <a:pt x="2552" y="62"/>
                    </a:lnTo>
                    <a:lnTo>
                      <a:pt x="2554" y="66"/>
                    </a:lnTo>
                    <a:lnTo>
                      <a:pt x="2556" y="72"/>
                    </a:lnTo>
                    <a:lnTo>
                      <a:pt x="2556" y="132"/>
                    </a:lnTo>
                    <a:lnTo>
                      <a:pt x="2556" y="132"/>
                    </a:lnTo>
                    <a:lnTo>
                      <a:pt x="2554" y="140"/>
                    </a:lnTo>
                    <a:lnTo>
                      <a:pt x="2552" y="144"/>
                    </a:lnTo>
                    <a:lnTo>
                      <a:pt x="2546" y="148"/>
                    </a:lnTo>
                    <a:lnTo>
                      <a:pt x="2540" y="150"/>
                    </a:lnTo>
                    <a:lnTo>
                      <a:pt x="2508" y="150"/>
                    </a:lnTo>
                    <a:lnTo>
                      <a:pt x="2508" y="150"/>
                    </a:lnTo>
                    <a:lnTo>
                      <a:pt x="2502" y="148"/>
                    </a:lnTo>
                    <a:lnTo>
                      <a:pt x="2496" y="144"/>
                    </a:lnTo>
                    <a:lnTo>
                      <a:pt x="2494" y="140"/>
                    </a:lnTo>
                    <a:lnTo>
                      <a:pt x="2492" y="132"/>
                    </a:lnTo>
                    <a:lnTo>
                      <a:pt x="2492" y="72"/>
                    </a:lnTo>
                    <a:close/>
                    <a:moveTo>
                      <a:pt x="2342" y="72"/>
                    </a:moveTo>
                    <a:lnTo>
                      <a:pt x="2342" y="72"/>
                    </a:lnTo>
                    <a:lnTo>
                      <a:pt x="2342" y="66"/>
                    </a:lnTo>
                    <a:lnTo>
                      <a:pt x="2346" y="62"/>
                    </a:lnTo>
                    <a:lnTo>
                      <a:pt x="2350" y="58"/>
                    </a:lnTo>
                    <a:lnTo>
                      <a:pt x="2358" y="56"/>
                    </a:lnTo>
                    <a:lnTo>
                      <a:pt x="2388" y="56"/>
                    </a:lnTo>
                    <a:lnTo>
                      <a:pt x="2388" y="56"/>
                    </a:lnTo>
                    <a:lnTo>
                      <a:pt x="2394" y="58"/>
                    </a:lnTo>
                    <a:lnTo>
                      <a:pt x="2400" y="62"/>
                    </a:lnTo>
                    <a:lnTo>
                      <a:pt x="2404" y="66"/>
                    </a:lnTo>
                    <a:lnTo>
                      <a:pt x="2404" y="72"/>
                    </a:lnTo>
                    <a:lnTo>
                      <a:pt x="2404" y="132"/>
                    </a:lnTo>
                    <a:lnTo>
                      <a:pt x="2404" y="132"/>
                    </a:lnTo>
                    <a:lnTo>
                      <a:pt x="2404" y="140"/>
                    </a:lnTo>
                    <a:lnTo>
                      <a:pt x="2400" y="144"/>
                    </a:lnTo>
                    <a:lnTo>
                      <a:pt x="2394" y="148"/>
                    </a:lnTo>
                    <a:lnTo>
                      <a:pt x="2388" y="150"/>
                    </a:lnTo>
                    <a:lnTo>
                      <a:pt x="2358" y="150"/>
                    </a:lnTo>
                    <a:lnTo>
                      <a:pt x="2358" y="150"/>
                    </a:lnTo>
                    <a:lnTo>
                      <a:pt x="2350" y="148"/>
                    </a:lnTo>
                    <a:lnTo>
                      <a:pt x="2346" y="144"/>
                    </a:lnTo>
                    <a:lnTo>
                      <a:pt x="2342" y="140"/>
                    </a:lnTo>
                    <a:lnTo>
                      <a:pt x="2342" y="132"/>
                    </a:lnTo>
                    <a:lnTo>
                      <a:pt x="2342" y="72"/>
                    </a:lnTo>
                    <a:close/>
                    <a:moveTo>
                      <a:pt x="2190" y="72"/>
                    </a:moveTo>
                    <a:lnTo>
                      <a:pt x="2190" y="72"/>
                    </a:lnTo>
                    <a:lnTo>
                      <a:pt x="2192" y="66"/>
                    </a:lnTo>
                    <a:lnTo>
                      <a:pt x="2194" y="62"/>
                    </a:lnTo>
                    <a:lnTo>
                      <a:pt x="2200" y="58"/>
                    </a:lnTo>
                    <a:lnTo>
                      <a:pt x="2206" y="56"/>
                    </a:lnTo>
                    <a:lnTo>
                      <a:pt x="2238" y="56"/>
                    </a:lnTo>
                    <a:lnTo>
                      <a:pt x="2238" y="56"/>
                    </a:lnTo>
                    <a:lnTo>
                      <a:pt x="2244" y="58"/>
                    </a:lnTo>
                    <a:lnTo>
                      <a:pt x="2248" y="62"/>
                    </a:lnTo>
                    <a:lnTo>
                      <a:pt x="2252" y="66"/>
                    </a:lnTo>
                    <a:lnTo>
                      <a:pt x="2254" y="72"/>
                    </a:lnTo>
                    <a:lnTo>
                      <a:pt x="2254" y="132"/>
                    </a:lnTo>
                    <a:lnTo>
                      <a:pt x="2254" y="132"/>
                    </a:lnTo>
                    <a:lnTo>
                      <a:pt x="2252" y="140"/>
                    </a:lnTo>
                    <a:lnTo>
                      <a:pt x="2248" y="144"/>
                    </a:lnTo>
                    <a:lnTo>
                      <a:pt x="2244" y="148"/>
                    </a:lnTo>
                    <a:lnTo>
                      <a:pt x="2238" y="150"/>
                    </a:lnTo>
                    <a:lnTo>
                      <a:pt x="2206" y="150"/>
                    </a:lnTo>
                    <a:lnTo>
                      <a:pt x="2206" y="150"/>
                    </a:lnTo>
                    <a:lnTo>
                      <a:pt x="2200" y="148"/>
                    </a:lnTo>
                    <a:lnTo>
                      <a:pt x="2194" y="144"/>
                    </a:lnTo>
                    <a:lnTo>
                      <a:pt x="2192" y="140"/>
                    </a:lnTo>
                    <a:lnTo>
                      <a:pt x="2190" y="132"/>
                    </a:lnTo>
                    <a:lnTo>
                      <a:pt x="2190" y="72"/>
                    </a:lnTo>
                    <a:close/>
                    <a:moveTo>
                      <a:pt x="2040" y="72"/>
                    </a:moveTo>
                    <a:lnTo>
                      <a:pt x="2040" y="72"/>
                    </a:lnTo>
                    <a:lnTo>
                      <a:pt x="2040" y="66"/>
                    </a:lnTo>
                    <a:lnTo>
                      <a:pt x="2044" y="62"/>
                    </a:lnTo>
                    <a:lnTo>
                      <a:pt x="2048" y="58"/>
                    </a:lnTo>
                    <a:lnTo>
                      <a:pt x="2056" y="56"/>
                    </a:lnTo>
                    <a:lnTo>
                      <a:pt x="2086" y="56"/>
                    </a:lnTo>
                    <a:lnTo>
                      <a:pt x="2086" y="56"/>
                    </a:lnTo>
                    <a:lnTo>
                      <a:pt x="2092" y="58"/>
                    </a:lnTo>
                    <a:lnTo>
                      <a:pt x="2098" y="62"/>
                    </a:lnTo>
                    <a:lnTo>
                      <a:pt x="2102" y="66"/>
                    </a:lnTo>
                    <a:lnTo>
                      <a:pt x="2102" y="72"/>
                    </a:lnTo>
                    <a:lnTo>
                      <a:pt x="2102" y="132"/>
                    </a:lnTo>
                    <a:lnTo>
                      <a:pt x="2102" y="132"/>
                    </a:lnTo>
                    <a:lnTo>
                      <a:pt x="2102" y="140"/>
                    </a:lnTo>
                    <a:lnTo>
                      <a:pt x="2098" y="144"/>
                    </a:lnTo>
                    <a:lnTo>
                      <a:pt x="2092" y="148"/>
                    </a:lnTo>
                    <a:lnTo>
                      <a:pt x="2086" y="150"/>
                    </a:lnTo>
                    <a:lnTo>
                      <a:pt x="2056" y="150"/>
                    </a:lnTo>
                    <a:lnTo>
                      <a:pt x="2056" y="150"/>
                    </a:lnTo>
                    <a:lnTo>
                      <a:pt x="2048" y="148"/>
                    </a:lnTo>
                    <a:lnTo>
                      <a:pt x="2044" y="144"/>
                    </a:lnTo>
                    <a:lnTo>
                      <a:pt x="2040" y="140"/>
                    </a:lnTo>
                    <a:lnTo>
                      <a:pt x="2040" y="132"/>
                    </a:lnTo>
                    <a:lnTo>
                      <a:pt x="2040" y="72"/>
                    </a:lnTo>
                    <a:close/>
                    <a:moveTo>
                      <a:pt x="1888" y="72"/>
                    </a:moveTo>
                    <a:lnTo>
                      <a:pt x="1888" y="72"/>
                    </a:lnTo>
                    <a:lnTo>
                      <a:pt x="1890" y="66"/>
                    </a:lnTo>
                    <a:lnTo>
                      <a:pt x="1892" y="62"/>
                    </a:lnTo>
                    <a:lnTo>
                      <a:pt x="1898" y="58"/>
                    </a:lnTo>
                    <a:lnTo>
                      <a:pt x="1904" y="56"/>
                    </a:lnTo>
                    <a:lnTo>
                      <a:pt x="1936" y="56"/>
                    </a:lnTo>
                    <a:lnTo>
                      <a:pt x="1936" y="56"/>
                    </a:lnTo>
                    <a:lnTo>
                      <a:pt x="1942" y="58"/>
                    </a:lnTo>
                    <a:lnTo>
                      <a:pt x="1946" y="62"/>
                    </a:lnTo>
                    <a:lnTo>
                      <a:pt x="1950" y="66"/>
                    </a:lnTo>
                    <a:lnTo>
                      <a:pt x="1952" y="72"/>
                    </a:lnTo>
                    <a:lnTo>
                      <a:pt x="1952" y="132"/>
                    </a:lnTo>
                    <a:lnTo>
                      <a:pt x="1952" y="132"/>
                    </a:lnTo>
                    <a:lnTo>
                      <a:pt x="1950" y="140"/>
                    </a:lnTo>
                    <a:lnTo>
                      <a:pt x="1946" y="144"/>
                    </a:lnTo>
                    <a:lnTo>
                      <a:pt x="1942" y="148"/>
                    </a:lnTo>
                    <a:lnTo>
                      <a:pt x="1936" y="150"/>
                    </a:lnTo>
                    <a:lnTo>
                      <a:pt x="1904" y="150"/>
                    </a:lnTo>
                    <a:lnTo>
                      <a:pt x="1904" y="150"/>
                    </a:lnTo>
                    <a:lnTo>
                      <a:pt x="1898" y="148"/>
                    </a:lnTo>
                    <a:lnTo>
                      <a:pt x="1892" y="144"/>
                    </a:lnTo>
                    <a:lnTo>
                      <a:pt x="1890" y="140"/>
                    </a:lnTo>
                    <a:lnTo>
                      <a:pt x="1888" y="132"/>
                    </a:lnTo>
                    <a:lnTo>
                      <a:pt x="1888" y="72"/>
                    </a:lnTo>
                    <a:close/>
                    <a:moveTo>
                      <a:pt x="1736" y="72"/>
                    </a:moveTo>
                    <a:lnTo>
                      <a:pt x="1736" y="72"/>
                    </a:lnTo>
                    <a:lnTo>
                      <a:pt x="1738" y="66"/>
                    </a:lnTo>
                    <a:lnTo>
                      <a:pt x="1742" y="62"/>
                    </a:lnTo>
                    <a:lnTo>
                      <a:pt x="1746" y="58"/>
                    </a:lnTo>
                    <a:lnTo>
                      <a:pt x="1754" y="56"/>
                    </a:lnTo>
                    <a:lnTo>
                      <a:pt x="1784" y="56"/>
                    </a:lnTo>
                    <a:lnTo>
                      <a:pt x="1784" y="56"/>
                    </a:lnTo>
                    <a:lnTo>
                      <a:pt x="1790" y="58"/>
                    </a:lnTo>
                    <a:lnTo>
                      <a:pt x="1796" y="62"/>
                    </a:lnTo>
                    <a:lnTo>
                      <a:pt x="1800" y="66"/>
                    </a:lnTo>
                    <a:lnTo>
                      <a:pt x="1800" y="72"/>
                    </a:lnTo>
                    <a:lnTo>
                      <a:pt x="1800" y="132"/>
                    </a:lnTo>
                    <a:lnTo>
                      <a:pt x="1800" y="132"/>
                    </a:lnTo>
                    <a:lnTo>
                      <a:pt x="1800" y="140"/>
                    </a:lnTo>
                    <a:lnTo>
                      <a:pt x="1796" y="144"/>
                    </a:lnTo>
                    <a:lnTo>
                      <a:pt x="1790" y="148"/>
                    </a:lnTo>
                    <a:lnTo>
                      <a:pt x="1784" y="150"/>
                    </a:lnTo>
                    <a:lnTo>
                      <a:pt x="1754" y="150"/>
                    </a:lnTo>
                    <a:lnTo>
                      <a:pt x="1754" y="150"/>
                    </a:lnTo>
                    <a:lnTo>
                      <a:pt x="1746" y="148"/>
                    </a:lnTo>
                    <a:lnTo>
                      <a:pt x="1742" y="144"/>
                    </a:lnTo>
                    <a:lnTo>
                      <a:pt x="1738" y="140"/>
                    </a:lnTo>
                    <a:lnTo>
                      <a:pt x="1736" y="132"/>
                    </a:lnTo>
                    <a:lnTo>
                      <a:pt x="1736" y="72"/>
                    </a:lnTo>
                    <a:close/>
                    <a:moveTo>
                      <a:pt x="1586" y="72"/>
                    </a:moveTo>
                    <a:lnTo>
                      <a:pt x="1586" y="72"/>
                    </a:lnTo>
                    <a:lnTo>
                      <a:pt x="1586" y="66"/>
                    </a:lnTo>
                    <a:lnTo>
                      <a:pt x="1590" y="62"/>
                    </a:lnTo>
                    <a:lnTo>
                      <a:pt x="1596" y="58"/>
                    </a:lnTo>
                    <a:lnTo>
                      <a:pt x="1602" y="56"/>
                    </a:lnTo>
                    <a:lnTo>
                      <a:pt x="1632" y="56"/>
                    </a:lnTo>
                    <a:lnTo>
                      <a:pt x="1632" y="56"/>
                    </a:lnTo>
                    <a:lnTo>
                      <a:pt x="1638" y="58"/>
                    </a:lnTo>
                    <a:lnTo>
                      <a:pt x="1644" y="62"/>
                    </a:lnTo>
                    <a:lnTo>
                      <a:pt x="1648" y="66"/>
                    </a:lnTo>
                    <a:lnTo>
                      <a:pt x="1648" y="72"/>
                    </a:lnTo>
                    <a:lnTo>
                      <a:pt x="1648" y="132"/>
                    </a:lnTo>
                    <a:lnTo>
                      <a:pt x="1648" y="132"/>
                    </a:lnTo>
                    <a:lnTo>
                      <a:pt x="1648" y="140"/>
                    </a:lnTo>
                    <a:lnTo>
                      <a:pt x="1644" y="144"/>
                    </a:lnTo>
                    <a:lnTo>
                      <a:pt x="1638" y="148"/>
                    </a:lnTo>
                    <a:lnTo>
                      <a:pt x="1632" y="150"/>
                    </a:lnTo>
                    <a:lnTo>
                      <a:pt x="1602" y="150"/>
                    </a:lnTo>
                    <a:lnTo>
                      <a:pt x="1602" y="150"/>
                    </a:lnTo>
                    <a:lnTo>
                      <a:pt x="1596" y="148"/>
                    </a:lnTo>
                    <a:lnTo>
                      <a:pt x="1590" y="144"/>
                    </a:lnTo>
                    <a:lnTo>
                      <a:pt x="1586" y="140"/>
                    </a:lnTo>
                    <a:lnTo>
                      <a:pt x="1586" y="132"/>
                    </a:lnTo>
                    <a:lnTo>
                      <a:pt x="1586" y="72"/>
                    </a:lnTo>
                    <a:close/>
                    <a:moveTo>
                      <a:pt x="1434" y="72"/>
                    </a:moveTo>
                    <a:lnTo>
                      <a:pt x="1434" y="72"/>
                    </a:lnTo>
                    <a:lnTo>
                      <a:pt x="1436" y="66"/>
                    </a:lnTo>
                    <a:lnTo>
                      <a:pt x="1438" y="62"/>
                    </a:lnTo>
                    <a:lnTo>
                      <a:pt x="1444" y="58"/>
                    </a:lnTo>
                    <a:lnTo>
                      <a:pt x="1450" y="56"/>
                    </a:lnTo>
                    <a:lnTo>
                      <a:pt x="1482" y="56"/>
                    </a:lnTo>
                    <a:lnTo>
                      <a:pt x="1482" y="56"/>
                    </a:lnTo>
                    <a:lnTo>
                      <a:pt x="1488" y="58"/>
                    </a:lnTo>
                    <a:lnTo>
                      <a:pt x="1494" y="62"/>
                    </a:lnTo>
                    <a:lnTo>
                      <a:pt x="1496" y="66"/>
                    </a:lnTo>
                    <a:lnTo>
                      <a:pt x="1498" y="72"/>
                    </a:lnTo>
                    <a:lnTo>
                      <a:pt x="1498" y="132"/>
                    </a:lnTo>
                    <a:lnTo>
                      <a:pt x="1498" y="132"/>
                    </a:lnTo>
                    <a:lnTo>
                      <a:pt x="1496" y="140"/>
                    </a:lnTo>
                    <a:lnTo>
                      <a:pt x="1494" y="144"/>
                    </a:lnTo>
                    <a:lnTo>
                      <a:pt x="1488" y="148"/>
                    </a:lnTo>
                    <a:lnTo>
                      <a:pt x="1482" y="150"/>
                    </a:lnTo>
                    <a:lnTo>
                      <a:pt x="1450" y="150"/>
                    </a:lnTo>
                    <a:lnTo>
                      <a:pt x="1450" y="150"/>
                    </a:lnTo>
                    <a:lnTo>
                      <a:pt x="1444" y="148"/>
                    </a:lnTo>
                    <a:lnTo>
                      <a:pt x="1438" y="144"/>
                    </a:lnTo>
                    <a:lnTo>
                      <a:pt x="1436" y="140"/>
                    </a:lnTo>
                    <a:lnTo>
                      <a:pt x="1434" y="132"/>
                    </a:lnTo>
                    <a:lnTo>
                      <a:pt x="1434" y="72"/>
                    </a:lnTo>
                    <a:close/>
                    <a:moveTo>
                      <a:pt x="1284" y="72"/>
                    </a:moveTo>
                    <a:lnTo>
                      <a:pt x="1284" y="72"/>
                    </a:lnTo>
                    <a:lnTo>
                      <a:pt x="1284" y="66"/>
                    </a:lnTo>
                    <a:lnTo>
                      <a:pt x="1288" y="62"/>
                    </a:lnTo>
                    <a:lnTo>
                      <a:pt x="1294" y="58"/>
                    </a:lnTo>
                    <a:lnTo>
                      <a:pt x="1300" y="56"/>
                    </a:lnTo>
                    <a:lnTo>
                      <a:pt x="1330" y="56"/>
                    </a:lnTo>
                    <a:lnTo>
                      <a:pt x="1330" y="56"/>
                    </a:lnTo>
                    <a:lnTo>
                      <a:pt x="1336" y="58"/>
                    </a:lnTo>
                    <a:lnTo>
                      <a:pt x="1342" y="62"/>
                    </a:lnTo>
                    <a:lnTo>
                      <a:pt x="1346" y="66"/>
                    </a:lnTo>
                    <a:lnTo>
                      <a:pt x="1346" y="72"/>
                    </a:lnTo>
                    <a:lnTo>
                      <a:pt x="1346" y="132"/>
                    </a:lnTo>
                    <a:lnTo>
                      <a:pt x="1346" y="132"/>
                    </a:lnTo>
                    <a:lnTo>
                      <a:pt x="1346" y="140"/>
                    </a:lnTo>
                    <a:lnTo>
                      <a:pt x="1342" y="144"/>
                    </a:lnTo>
                    <a:lnTo>
                      <a:pt x="1336" y="148"/>
                    </a:lnTo>
                    <a:lnTo>
                      <a:pt x="1330" y="150"/>
                    </a:lnTo>
                    <a:lnTo>
                      <a:pt x="1300" y="150"/>
                    </a:lnTo>
                    <a:lnTo>
                      <a:pt x="1300" y="150"/>
                    </a:lnTo>
                    <a:lnTo>
                      <a:pt x="1294" y="148"/>
                    </a:lnTo>
                    <a:lnTo>
                      <a:pt x="1288" y="144"/>
                    </a:lnTo>
                    <a:lnTo>
                      <a:pt x="1284" y="140"/>
                    </a:lnTo>
                    <a:lnTo>
                      <a:pt x="1284" y="132"/>
                    </a:lnTo>
                    <a:lnTo>
                      <a:pt x="1284" y="72"/>
                    </a:lnTo>
                    <a:close/>
                    <a:moveTo>
                      <a:pt x="1132" y="72"/>
                    </a:moveTo>
                    <a:lnTo>
                      <a:pt x="1132" y="72"/>
                    </a:lnTo>
                    <a:lnTo>
                      <a:pt x="1134" y="66"/>
                    </a:lnTo>
                    <a:lnTo>
                      <a:pt x="1136" y="62"/>
                    </a:lnTo>
                    <a:lnTo>
                      <a:pt x="1142" y="58"/>
                    </a:lnTo>
                    <a:lnTo>
                      <a:pt x="1148" y="56"/>
                    </a:lnTo>
                    <a:lnTo>
                      <a:pt x="1180" y="56"/>
                    </a:lnTo>
                    <a:lnTo>
                      <a:pt x="1180" y="56"/>
                    </a:lnTo>
                    <a:lnTo>
                      <a:pt x="1186" y="58"/>
                    </a:lnTo>
                    <a:lnTo>
                      <a:pt x="1192" y="62"/>
                    </a:lnTo>
                    <a:lnTo>
                      <a:pt x="1194" y="66"/>
                    </a:lnTo>
                    <a:lnTo>
                      <a:pt x="1196" y="72"/>
                    </a:lnTo>
                    <a:lnTo>
                      <a:pt x="1196" y="132"/>
                    </a:lnTo>
                    <a:lnTo>
                      <a:pt x="1196" y="132"/>
                    </a:lnTo>
                    <a:lnTo>
                      <a:pt x="1194" y="140"/>
                    </a:lnTo>
                    <a:lnTo>
                      <a:pt x="1192" y="144"/>
                    </a:lnTo>
                    <a:lnTo>
                      <a:pt x="1186" y="148"/>
                    </a:lnTo>
                    <a:lnTo>
                      <a:pt x="1180" y="150"/>
                    </a:lnTo>
                    <a:lnTo>
                      <a:pt x="1148" y="150"/>
                    </a:lnTo>
                    <a:lnTo>
                      <a:pt x="1148" y="150"/>
                    </a:lnTo>
                    <a:lnTo>
                      <a:pt x="1142" y="148"/>
                    </a:lnTo>
                    <a:lnTo>
                      <a:pt x="1136" y="144"/>
                    </a:lnTo>
                    <a:lnTo>
                      <a:pt x="1134" y="140"/>
                    </a:lnTo>
                    <a:lnTo>
                      <a:pt x="1132" y="132"/>
                    </a:lnTo>
                    <a:lnTo>
                      <a:pt x="1132" y="72"/>
                    </a:lnTo>
                    <a:close/>
                    <a:moveTo>
                      <a:pt x="982" y="72"/>
                    </a:moveTo>
                    <a:lnTo>
                      <a:pt x="982" y="72"/>
                    </a:lnTo>
                    <a:lnTo>
                      <a:pt x="982" y="66"/>
                    </a:lnTo>
                    <a:lnTo>
                      <a:pt x="986" y="62"/>
                    </a:lnTo>
                    <a:lnTo>
                      <a:pt x="992" y="58"/>
                    </a:lnTo>
                    <a:lnTo>
                      <a:pt x="998" y="56"/>
                    </a:lnTo>
                    <a:lnTo>
                      <a:pt x="1028" y="56"/>
                    </a:lnTo>
                    <a:lnTo>
                      <a:pt x="1028" y="56"/>
                    </a:lnTo>
                    <a:lnTo>
                      <a:pt x="1034" y="58"/>
                    </a:lnTo>
                    <a:lnTo>
                      <a:pt x="1040" y="62"/>
                    </a:lnTo>
                    <a:lnTo>
                      <a:pt x="1044" y="66"/>
                    </a:lnTo>
                    <a:lnTo>
                      <a:pt x="1044" y="72"/>
                    </a:lnTo>
                    <a:lnTo>
                      <a:pt x="1044" y="132"/>
                    </a:lnTo>
                    <a:lnTo>
                      <a:pt x="1044" y="132"/>
                    </a:lnTo>
                    <a:lnTo>
                      <a:pt x="1044" y="140"/>
                    </a:lnTo>
                    <a:lnTo>
                      <a:pt x="1040" y="144"/>
                    </a:lnTo>
                    <a:lnTo>
                      <a:pt x="1034" y="148"/>
                    </a:lnTo>
                    <a:lnTo>
                      <a:pt x="1028" y="150"/>
                    </a:lnTo>
                    <a:lnTo>
                      <a:pt x="998" y="150"/>
                    </a:lnTo>
                    <a:lnTo>
                      <a:pt x="998" y="150"/>
                    </a:lnTo>
                    <a:lnTo>
                      <a:pt x="992" y="148"/>
                    </a:lnTo>
                    <a:lnTo>
                      <a:pt x="986" y="144"/>
                    </a:lnTo>
                    <a:lnTo>
                      <a:pt x="982" y="140"/>
                    </a:lnTo>
                    <a:lnTo>
                      <a:pt x="982" y="132"/>
                    </a:lnTo>
                    <a:lnTo>
                      <a:pt x="982" y="72"/>
                    </a:lnTo>
                    <a:close/>
                    <a:moveTo>
                      <a:pt x="830" y="72"/>
                    </a:moveTo>
                    <a:lnTo>
                      <a:pt x="830" y="72"/>
                    </a:lnTo>
                    <a:lnTo>
                      <a:pt x="832" y="66"/>
                    </a:lnTo>
                    <a:lnTo>
                      <a:pt x="834" y="62"/>
                    </a:lnTo>
                    <a:lnTo>
                      <a:pt x="840" y="58"/>
                    </a:lnTo>
                    <a:lnTo>
                      <a:pt x="846" y="56"/>
                    </a:lnTo>
                    <a:lnTo>
                      <a:pt x="878" y="56"/>
                    </a:lnTo>
                    <a:lnTo>
                      <a:pt x="878" y="56"/>
                    </a:lnTo>
                    <a:lnTo>
                      <a:pt x="884" y="58"/>
                    </a:lnTo>
                    <a:lnTo>
                      <a:pt x="890" y="62"/>
                    </a:lnTo>
                    <a:lnTo>
                      <a:pt x="892" y="66"/>
                    </a:lnTo>
                    <a:lnTo>
                      <a:pt x="894" y="72"/>
                    </a:lnTo>
                    <a:lnTo>
                      <a:pt x="894" y="132"/>
                    </a:lnTo>
                    <a:lnTo>
                      <a:pt x="894" y="132"/>
                    </a:lnTo>
                    <a:lnTo>
                      <a:pt x="892" y="140"/>
                    </a:lnTo>
                    <a:lnTo>
                      <a:pt x="890" y="144"/>
                    </a:lnTo>
                    <a:lnTo>
                      <a:pt x="884" y="148"/>
                    </a:lnTo>
                    <a:lnTo>
                      <a:pt x="878" y="150"/>
                    </a:lnTo>
                    <a:lnTo>
                      <a:pt x="846" y="150"/>
                    </a:lnTo>
                    <a:lnTo>
                      <a:pt x="846" y="150"/>
                    </a:lnTo>
                    <a:lnTo>
                      <a:pt x="840" y="148"/>
                    </a:lnTo>
                    <a:lnTo>
                      <a:pt x="834" y="144"/>
                    </a:lnTo>
                    <a:lnTo>
                      <a:pt x="832" y="140"/>
                    </a:lnTo>
                    <a:lnTo>
                      <a:pt x="830" y="132"/>
                    </a:lnTo>
                    <a:lnTo>
                      <a:pt x="830" y="72"/>
                    </a:lnTo>
                    <a:close/>
                    <a:moveTo>
                      <a:pt x="680" y="72"/>
                    </a:moveTo>
                    <a:lnTo>
                      <a:pt x="680" y="72"/>
                    </a:lnTo>
                    <a:lnTo>
                      <a:pt x="680" y="66"/>
                    </a:lnTo>
                    <a:lnTo>
                      <a:pt x="684" y="62"/>
                    </a:lnTo>
                    <a:lnTo>
                      <a:pt x="688" y="58"/>
                    </a:lnTo>
                    <a:lnTo>
                      <a:pt x="696" y="56"/>
                    </a:lnTo>
                    <a:lnTo>
                      <a:pt x="726" y="56"/>
                    </a:lnTo>
                    <a:lnTo>
                      <a:pt x="726" y="56"/>
                    </a:lnTo>
                    <a:lnTo>
                      <a:pt x="732" y="58"/>
                    </a:lnTo>
                    <a:lnTo>
                      <a:pt x="738" y="62"/>
                    </a:lnTo>
                    <a:lnTo>
                      <a:pt x="742" y="66"/>
                    </a:lnTo>
                    <a:lnTo>
                      <a:pt x="742" y="72"/>
                    </a:lnTo>
                    <a:lnTo>
                      <a:pt x="742" y="132"/>
                    </a:lnTo>
                    <a:lnTo>
                      <a:pt x="742" y="132"/>
                    </a:lnTo>
                    <a:lnTo>
                      <a:pt x="742" y="140"/>
                    </a:lnTo>
                    <a:lnTo>
                      <a:pt x="738" y="144"/>
                    </a:lnTo>
                    <a:lnTo>
                      <a:pt x="732" y="148"/>
                    </a:lnTo>
                    <a:lnTo>
                      <a:pt x="726" y="150"/>
                    </a:lnTo>
                    <a:lnTo>
                      <a:pt x="696" y="150"/>
                    </a:lnTo>
                    <a:lnTo>
                      <a:pt x="696" y="150"/>
                    </a:lnTo>
                    <a:lnTo>
                      <a:pt x="688" y="148"/>
                    </a:lnTo>
                    <a:lnTo>
                      <a:pt x="684" y="144"/>
                    </a:lnTo>
                    <a:lnTo>
                      <a:pt x="680" y="140"/>
                    </a:lnTo>
                    <a:lnTo>
                      <a:pt x="680" y="132"/>
                    </a:lnTo>
                    <a:lnTo>
                      <a:pt x="680" y="72"/>
                    </a:lnTo>
                    <a:close/>
                    <a:moveTo>
                      <a:pt x="528" y="72"/>
                    </a:moveTo>
                    <a:lnTo>
                      <a:pt x="528" y="72"/>
                    </a:lnTo>
                    <a:lnTo>
                      <a:pt x="530" y="66"/>
                    </a:lnTo>
                    <a:lnTo>
                      <a:pt x="532" y="62"/>
                    </a:lnTo>
                    <a:lnTo>
                      <a:pt x="538" y="58"/>
                    </a:lnTo>
                    <a:lnTo>
                      <a:pt x="544" y="56"/>
                    </a:lnTo>
                    <a:lnTo>
                      <a:pt x="576" y="56"/>
                    </a:lnTo>
                    <a:lnTo>
                      <a:pt x="576" y="56"/>
                    </a:lnTo>
                    <a:lnTo>
                      <a:pt x="582" y="58"/>
                    </a:lnTo>
                    <a:lnTo>
                      <a:pt x="588" y="62"/>
                    </a:lnTo>
                    <a:lnTo>
                      <a:pt x="590" y="66"/>
                    </a:lnTo>
                    <a:lnTo>
                      <a:pt x="592" y="72"/>
                    </a:lnTo>
                    <a:lnTo>
                      <a:pt x="592" y="132"/>
                    </a:lnTo>
                    <a:lnTo>
                      <a:pt x="592" y="132"/>
                    </a:lnTo>
                    <a:lnTo>
                      <a:pt x="590" y="140"/>
                    </a:lnTo>
                    <a:lnTo>
                      <a:pt x="588" y="144"/>
                    </a:lnTo>
                    <a:lnTo>
                      <a:pt x="582" y="148"/>
                    </a:lnTo>
                    <a:lnTo>
                      <a:pt x="576" y="150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38" y="148"/>
                    </a:lnTo>
                    <a:lnTo>
                      <a:pt x="532" y="144"/>
                    </a:lnTo>
                    <a:lnTo>
                      <a:pt x="530" y="140"/>
                    </a:lnTo>
                    <a:lnTo>
                      <a:pt x="528" y="132"/>
                    </a:lnTo>
                    <a:lnTo>
                      <a:pt x="528" y="72"/>
                    </a:lnTo>
                    <a:close/>
                    <a:moveTo>
                      <a:pt x="378" y="72"/>
                    </a:moveTo>
                    <a:lnTo>
                      <a:pt x="378" y="72"/>
                    </a:lnTo>
                    <a:lnTo>
                      <a:pt x="378" y="66"/>
                    </a:lnTo>
                    <a:lnTo>
                      <a:pt x="382" y="62"/>
                    </a:lnTo>
                    <a:lnTo>
                      <a:pt x="386" y="58"/>
                    </a:lnTo>
                    <a:lnTo>
                      <a:pt x="394" y="56"/>
                    </a:lnTo>
                    <a:lnTo>
                      <a:pt x="424" y="56"/>
                    </a:lnTo>
                    <a:lnTo>
                      <a:pt x="424" y="56"/>
                    </a:lnTo>
                    <a:lnTo>
                      <a:pt x="430" y="58"/>
                    </a:lnTo>
                    <a:lnTo>
                      <a:pt x="436" y="62"/>
                    </a:lnTo>
                    <a:lnTo>
                      <a:pt x="440" y="66"/>
                    </a:lnTo>
                    <a:lnTo>
                      <a:pt x="440" y="72"/>
                    </a:lnTo>
                    <a:lnTo>
                      <a:pt x="440" y="132"/>
                    </a:lnTo>
                    <a:lnTo>
                      <a:pt x="440" y="132"/>
                    </a:lnTo>
                    <a:lnTo>
                      <a:pt x="440" y="140"/>
                    </a:lnTo>
                    <a:lnTo>
                      <a:pt x="436" y="144"/>
                    </a:lnTo>
                    <a:lnTo>
                      <a:pt x="430" y="148"/>
                    </a:lnTo>
                    <a:lnTo>
                      <a:pt x="424" y="150"/>
                    </a:lnTo>
                    <a:lnTo>
                      <a:pt x="394" y="150"/>
                    </a:lnTo>
                    <a:lnTo>
                      <a:pt x="394" y="150"/>
                    </a:lnTo>
                    <a:lnTo>
                      <a:pt x="386" y="148"/>
                    </a:lnTo>
                    <a:lnTo>
                      <a:pt x="382" y="144"/>
                    </a:lnTo>
                    <a:lnTo>
                      <a:pt x="378" y="140"/>
                    </a:lnTo>
                    <a:lnTo>
                      <a:pt x="378" y="132"/>
                    </a:lnTo>
                    <a:lnTo>
                      <a:pt x="378" y="72"/>
                    </a:lnTo>
                    <a:close/>
                    <a:moveTo>
                      <a:pt x="226" y="72"/>
                    </a:moveTo>
                    <a:lnTo>
                      <a:pt x="226" y="72"/>
                    </a:lnTo>
                    <a:lnTo>
                      <a:pt x="228" y="66"/>
                    </a:lnTo>
                    <a:lnTo>
                      <a:pt x="230" y="62"/>
                    </a:lnTo>
                    <a:lnTo>
                      <a:pt x="236" y="58"/>
                    </a:lnTo>
                    <a:lnTo>
                      <a:pt x="242" y="56"/>
                    </a:lnTo>
                    <a:lnTo>
                      <a:pt x="274" y="56"/>
                    </a:lnTo>
                    <a:lnTo>
                      <a:pt x="274" y="56"/>
                    </a:lnTo>
                    <a:lnTo>
                      <a:pt x="280" y="58"/>
                    </a:lnTo>
                    <a:lnTo>
                      <a:pt x="284" y="62"/>
                    </a:lnTo>
                    <a:lnTo>
                      <a:pt x="288" y="66"/>
                    </a:lnTo>
                    <a:lnTo>
                      <a:pt x="290" y="72"/>
                    </a:lnTo>
                    <a:lnTo>
                      <a:pt x="290" y="132"/>
                    </a:lnTo>
                    <a:lnTo>
                      <a:pt x="290" y="132"/>
                    </a:lnTo>
                    <a:lnTo>
                      <a:pt x="288" y="140"/>
                    </a:lnTo>
                    <a:lnTo>
                      <a:pt x="284" y="144"/>
                    </a:lnTo>
                    <a:lnTo>
                      <a:pt x="280" y="148"/>
                    </a:lnTo>
                    <a:lnTo>
                      <a:pt x="274" y="150"/>
                    </a:lnTo>
                    <a:lnTo>
                      <a:pt x="242" y="150"/>
                    </a:lnTo>
                    <a:lnTo>
                      <a:pt x="242" y="150"/>
                    </a:lnTo>
                    <a:lnTo>
                      <a:pt x="236" y="148"/>
                    </a:lnTo>
                    <a:lnTo>
                      <a:pt x="230" y="144"/>
                    </a:lnTo>
                    <a:lnTo>
                      <a:pt x="228" y="140"/>
                    </a:lnTo>
                    <a:lnTo>
                      <a:pt x="226" y="132"/>
                    </a:lnTo>
                    <a:lnTo>
                      <a:pt x="226" y="72"/>
                    </a:lnTo>
                    <a:close/>
                    <a:moveTo>
                      <a:pt x="76" y="72"/>
                    </a:moveTo>
                    <a:lnTo>
                      <a:pt x="76" y="72"/>
                    </a:lnTo>
                    <a:lnTo>
                      <a:pt x="76" y="66"/>
                    </a:lnTo>
                    <a:lnTo>
                      <a:pt x="80" y="62"/>
                    </a:lnTo>
                    <a:lnTo>
                      <a:pt x="84" y="58"/>
                    </a:lnTo>
                    <a:lnTo>
                      <a:pt x="92" y="56"/>
                    </a:lnTo>
                    <a:lnTo>
                      <a:pt x="122" y="56"/>
                    </a:lnTo>
                    <a:lnTo>
                      <a:pt x="122" y="56"/>
                    </a:lnTo>
                    <a:lnTo>
                      <a:pt x="128" y="58"/>
                    </a:lnTo>
                    <a:lnTo>
                      <a:pt x="134" y="62"/>
                    </a:lnTo>
                    <a:lnTo>
                      <a:pt x="138" y="66"/>
                    </a:lnTo>
                    <a:lnTo>
                      <a:pt x="138" y="72"/>
                    </a:lnTo>
                    <a:lnTo>
                      <a:pt x="138" y="132"/>
                    </a:lnTo>
                    <a:lnTo>
                      <a:pt x="138" y="132"/>
                    </a:lnTo>
                    <a:lnTo>
                      <a:pt x="138" y="140"/>
                    </a:lnTo>
                    <a:lnTo>
                      <a:pt x="134" y="144"/>
                    </a:lnTo>
                    <a:lnTo>
                      <a:pt x="128" y="148"/>
                    </a:lnTo>
                    <a:lnTo>
                      <a:pt x="122" y="150"/>
                    </a:lnTo>
                    <a:lnTo>
                      <a:pt x="92" y="150"/>
                    </a:lnTo>
                    <a:lnTo>
                      <a:pt x="92" y="150"/>
                    </a:lnTo>
                    <a:lnTo>
                      <a:pt x="84" y="148"/>
                    </a:lnTo>
                    <a:lnTo>
                      <a:pt x="80" y="144"/>
                    </a:lnTo>
                    <a:lnTo>
                      <a:pt x="76" y="140"/>
                    </a:lnTo>
                    <a:lnTo>
                      <a:pt x="76" y="132"/>
                    </a:lnTo>
                    <a:lnTo>
                      <a:pt x="76" y="72"/>
                    </a:lnTo>
                    <a:close/>
                    <a:moveTo>
                      <a:pt x="138" y="1040"/>
                    </a:moveTo>
                    <a:lnTo>
                      <a:pt x="138" y="1040"/>
                    </a:lnTo>
                    <a:lnTo>
                      <a:pt x="138" y="1046"/>
                    </a:lnTo>
                    <a:lnTo>
                      <a:pt x="134" y="1052"/>
                    </a:lnTo>
                    <a:lnTo>
                      <a:pt x="128" y="1056"/>
                    </a:lnTo>
                    <a:lnTo>
                      <a:pt x="122" y="1056"/>
                    </a:lnTo>
                    <a:lnTo>
                      <a:pt x="92" y="1056"/>
                    </a:lnTo>
                    <a:lnTo>
                      <a:pt x="92" y="1056"/>
                    </a:lnTo>
                    <a:lnTo>
                      <a:pt x="84" y="1056"/>
                    </a:lnTo>
                    <a:lnTo>
                      <a:pt x="80" y="1052"/>
                    </a:lnTo>
                    <a:lnTo>
                      <a:pt x="76" y="1046"/>
                    </a:lnTo>
                    <a:lnTo>
                      <a:pt x="76" y="1040"/>
                    </a:lnTo>
                    <a:lnTo>
                      <a:pt x="76" y="980"/>
                    </a:lnTo>
                    <a:lnTo>
                      <a:pt x="76" y="980"/>
                    </a:lnTo>
                    <a:lnTo>
                      <a:pt x="76" y="974"/>
                    </a:lnTo>
                    <a:lnTo>
                      <a:pt x="80" y="968"/>
                    </a:lnTo>
                    <a:lnTo>
                      <a:pt x="84" y="964"/>
                    </a:lnTo>
                    <a:lnTo>
                      <a:pt x="92" y="964"/>
                    </a:lnTo>
                    <a:lnTo>
                      <a:pt x="122" y="964"/>
                    </a:lnTo>
                    <a:lnTo>
                      <a:pt x="122" y="964"/>
                    </a:lnTo>
                    <a:lnTo>
                      <a:pt x="128" y="964"/>
                    </a:lnTo>
                    <a:lnTo>
                      <a:pt x="134" y="968"/>
                    </a:lnTo>
                    <a:lnTo>
                      <a:pt x="138" y="974"/>
                    </a:lnTo>
                    <a:lnTo>
                      <a:pt x="138" y="980"/>
                    </a:lnTo>
                    <a:lnTo>
                      <a:pt x="138" y="1040"/>
                    </a:lnTo>
                    <a:close/>
                    <a:moveTo>
                      <a:pt x="290" y="1040"/>
                    </a:moveTo>
                    <a:lnTo>
                      <a:pt x="290" y="1040"/>
                    </a:lnTo>
                    <a:lnTo>
                      <a:pt x="288" y="1046"/>
                    </a:lnTo>
                    <a:lnTo>
                      <a:pt x="284" y="1052"/>
                    </a:lnTo>
                    <a:lnTo>
                      <a:pt x="280" y="1056"/>
                    </a:lnTo>
                    <a:lnTo>
                      <a:pt x="274" y="1056"/>
                    </a:lnTo>
                    <a:lnTo>
                      <a:pt x="242" y="1056"/>
                    </a:lnTo>
                    <a:lnTo>
                      <a:pt x="242" y="1056"/>
                    </a:lnTo>
                    <a:lnTo>
                      <a:pt x="236" y="1056"/>
                    </a:lnTo>
                    <a:lnTo>
                      <a:pt x="230" y="1052"/>
                    </a:lnTo>
                    <a:lnTo>
                      <a:pt x="228" y="1046"/>
                    </a:lnTo>
                    <a:lnTo>
                      <a:pt x="226" y="1040"/>
                    </a:lnTo>
                    <a:lnTo>
                      <a:pt x="226" y="980"/>
                    </a:lnTo>
                    <a:lnTo>
                      <a:pt x="226" y="980"/>
                    </a:lnTo>
                    <a:lnTo>
                      <a:pt x="228" y="974"/>
                    </a:lnTo>
                    <a:lnTo>
                      <a:pt x="230" y="968"/>
                    </a:lnTo>
                    <a:lnTo>
                      <a:pt x="236" y="964"/>
                    </a:lnTo>
                    <a:lnTo>
                      <a:pt x="242" y="964"/>
                    </a:lnTo>
                    <a:lnTo>
                      <a:pt x="274" y="964"/>
                    </a:lnTo>
                    <a:lnTo>
                      <a:pt x="274" y="964"/>
                    </a:lnTo>
                    <a:lnTo>
                      <a:pt x="280" y="964"/>
                    </a:lnTo>
                    <a:lnTo>
                      <a:pt x="284" y="968"/>
                    </a:lnTo>
                    <a:lnTo>
                      <a:pt x="288" y="974"/>
                    </a:lnTo>
                    <a:lnTo>
                      <a:pt x="290" y="980"/>
                    </a:lnTo>
                    <a:lnTo>
                      <a:pt x="290" y="1040"/>
                    </a:lnTo>
                    <a:close/>
                    <a:moveTo>
                      <a:pt x="440" y="1040"/>
                    </a:moveTo>
                    <a:lnTo>
                      <a:pt x="440" y="1040"/>
                    </a:lnTo>
                    <a:lnTo>
                      <a:pt x="440" y="1046"/>
                    </a:lnTo>
                    <a:lnTo>
                      <a:pt x="436" y="1052"/>
                    </a:lnTo>
                    <a:lnTo>
                      <a:pt x="430" y="1056"/>
                    </a:lnTo>
                    <a:lnTo>
                      <a:pt x="424" y="1056"/>
                    </a:lnTo>
                    <a:lnTo>
                      <a:pt x="394" y="1056"/>
                    </a:lnTo>
                    <a:lnTo>
                      <a:pt x="394" y="1056"/>
                    </a:lnTo>
                    <a:lnTo>
                      <a:pt x="386" y="1056"/>
                    </a:lnTo>
                    <a:lnTo>
                      <a:pt x="382" y="1052"/>
                    </a:lnTo>
                    <a:lnTo>
                      <a:pt x="378" y="1046"/>
                    </a:lnTo>
                    <a:lnTo>
                      <a:pt x="378" y="1040"/>
                    </a:lnTo>
                    <a:lnTo>
                      <a:pt x="378" y="980"/>
                    </a:lnTo>
                    <a:lnTo>
                      <a:pt x="378" y="980"/>
                    </a:lnTo>
                    <a:lnTo>
                      <a:pt x="378" y="974"/>
                    </a:lnTo>
                    <a:lnTo>
                      <a:pt x="382" y="968"/>
                    </a:lnTo>
                    <a:lnTo>
                      <a:pt x="386" y="964"/>
                    </a:lnTo>
                    <a:lnTo>
                      <a:pt x="394" y="964"/>
                    </a:lnTo>
                    <a:lnTo>
                      <a:pt x="424" y="964"/>
                    </a:lnTo>
                    <a:lnTo>
                      <a:pt x="424" y="964"/>
                    </a:lnTo>
                    <a:lnTo>
                      <a:pt x="430" y="964"/>
                    </a:lnTo>
                    <a:lnTo>
                      <a:pt x="436" y="968"/>
                    </a:lnTo>
                    <a:lnTo>
                      <a:pt x="440" y="974"/>
                    </a:lnTo>
                    <a:lnTo>
                      <a:pt x="440" y="980"/>
                    </a:lnTo>
                    <a:lnTo>
                      <a:pt x="440" y="1040"/>
                    </a:lnTo>
                    <a:close/>
                    <a:moveTo>
                      <a:pt x="592" y="1040"/>
                    </a:moveTo>
                    <a:lnTo>
                      <a:pt x="592" y="1040"/>
                    </a:lnTo>
                    <a:lnTo>
                      <a:pt x="590" y="1046"/>
                    </a:lnTo>
                    <a:lnTo>
                      <a:pt x="588" y="1052"/>
                    </a:lnTo>
                    <a:lnTo>
                      <a:pt x="582" y="1056"/>
                    </a:lnTo>
                    <a:lnTo>
                      <a:pt x="576" y="1056"/>
                    </a:lnTo>
                    <a:lnTo>
                      <a:pt x="544" y="1056"/>
                    </a:lnTo>
                    <a:lnTo>
                      <a:pt x="544" y="1056"/>
                    </a:lnTo>
                    <a:lnTo>
                      <a:pt x="538" y="1056"/>
                    </a:lnTo>
                    <a:lnTo>
                      <a:pt x="532" y="1052"/>
                    </a:lnTo>
                    <a:lnTo>
                      <a:pt x="530" y="1046"/>
                    </a:lnTo>
                    <a:lnTo>
                      <a:pt x="528" y="1040"/>
                    </a:lnTo>
                    <a:lnTo>
                      <a:pt x="528" y="980"/>
                    </a:lnTo>
                    <a:lnTo>
                      <a:pt x="528" y="980"/>
                    </a:lnTo>
                    <a:lnTo>
                      <a:pt x="530" y="974"/>
                    </a:lnTo>
                    <a:lnTo>
                      <a:pt x="532" y="968"/>
                    </a:lnTo>
                    <a:lnTo>
                      <a:pt x="538" y="964"/>
                    </a:lnTo>
                    <a:lnTo>
                      <a:pt x="544" y="964"/>
                    </a:lnTo>
                    <a:lnTo>
                      <a:pt x="576" y="964"/>
                    </a:lnTo>
                    <a:lnTo>
                      <a:pt x="576" y="964"/>
                    </a:lnTo>
                    <a:lnTo>
                      <a:pt x="582" y="964"/>
                    </a:lnTo>
                    <a:lnTo>
                      <a:pt x="588" y="968"/>
                    </a:lnTo>
                    <a:lnTo>
                      <a:pt x="590" y="974"/>
                    </a:lnTo>
                    <a:lnTo>
                      <a:pt x="592" y="980"/>
                    </a:lnTo>
                    <a:lnTo>
                      <a:pt x="592" y="1040"/>
                    </a:lnTo>
                    <a:close/>
                    <a:moveTo>
                      <a:pt x="742" y="1040"/>
                    </a:moveTo>
                    <a:lnTo>
                      <a:pt x="742" y="1040"/>
                    </a:lnTo>
                    <a:lnTo>
                      <a:pt x="742" y="1046"/>
                    </a:lnTo>
                    <a:lnTo>
                      <a:pt x="738" y="1052"/>
                    </a:lnTo>
                    <a:lnTo>
                      <a:pt x="732" y="1056"/>
                    </a:lnTo>
                    <a:lnTo>
                      <a:pt x="726" y="1056"/>
                    </a:lnTo>
                    <a:lnTo>
                      <a:pt x="696" y="1056"/>
                    </a:lnTo>
                    <a:lnTo>
                      <a:pt x="696" y="1056"/>
                    </a:lnTo>
                    <a:lnTo>
                      <a:pt x="688" y="1056"/>
                    </a:lnTo>
                    <a:lnTo>
                      <a:pt x="684" y="1052"/>
                    </a:lnTo>
                    <a:lnTo>
                      <a:pt x="680" y="1046"/>
                    </a:lnTo>
                    <a:lnTo>
                      <a:pt x="680" y="1040"/>
                    </a:lnTo>
                    <a:lnTo>
                      <a:pt x="680" y="980"/>
                    </a:lnTo>
                    <a:lnTo>
                      <a:pt x="680" y="980"/>
                    </a:lnTo>
                    <a:lnTo>
                      <a:pt x="680" y="974"/>
                    </a:lnTo>
                    <a:lnTo>
                      <a:pt x="684" y="968"/>
                    </a:lnTo>
                    <a:lnTo>
                      <a:pt x="688" y="964"/>
                    </a:lnTo>
                    <a:lnTo>
                      <a:pt x="696" y="964"/>
                    </a:lnTo>
                    <a:lnTo>
                      <a:pt x="726" y="964"/>
                    </a:lnTo>
                    <a:lnTo>
                      <a:pt x="726" y="964"/>
                    </a:lnTo>
                    <a:lnTo>
                      <a:pt x="732" y="964"/>
                    </a:lnTo>
                    <a:lnTo>
                      <a:pt x="738" y="968"/>
                    </a:lnTo>
                    <a:lnTo>
                      <a:pt x="742" y="974"/>
                    </a:lnTo>
                    <a:lnTo>
                      <a:pt x="742" y="980"/>
                    </a:lnTo>
                    <a:lnTo>
                      <a:pt x="742" y="1040"/>
                    </a:lnTo>
                    <a:close/>
                    <a:moveTo>
                      <a:pt x="894" y="1040"/>
                    </a:moveTo>
                    <a:lnTo>
                      <a:pt x="894" y="1040"/>
                    </a:lnTo>
                    <a:lnTo>
                      <a:pt x="892" y="1046"/>
                    </a:lnTo>
                    <a:lnTo>
                      <a:pt x="890" y="1052"/>
                    </a:lnTo>
                    <a:lnTo>
                      <a:pt x="884" y="1056"/>
                    </a:lnTo>
                    <a:lnTo>
                      <a:pt x="878" y="1056"/>
                    </a:lnTo>
                    <a:lnTo>
                      <a:pt x="846" y="1056"/>
                    </a:lnTo>
                    <a:lnTo>
                      <a:pt x="846" y="1056"/>
                    </a:lnTo>
                    <a:lnTo>
                      <a:pt x="840" y="1056"/>
                    </a:lnTo>
                    <a:lnTo>
                      <a:pt x="834" y="1052"/>
                    </a:lnTo>
                    <a:lnTo>
                      <a:pt x="832" y="1046"/>
                    </a:lnTo>
                    <a:lnTo>
                      <a:pt x="830" y="1040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832" y="974"/>
                    </a:lnTo>
                    <a:lnTo>
                      <a:pt x="834" y="968"/>
                    </a:lnTo>
                    <a:lnTo>
                      <a:pt x="840" y="964"/>
                    </a:lnTo>
                    <a:lnTo>
                      <a:pt x="846" y="964"/>
                    </a:lnTo>
                    <a:lnTo>
                      <a:pt x="878" y="964"/>
                    </a:lnTo>
                    <a:lnTo>
                      <a:pt x="878" y="964"/>
                    </a:lnTo>
                    <a:lnTo>
                      <a:pt x="884" y="964"/>
                    </a:lnTo>
                    <a:lnTo>
                      <a:pt x="890" y="968"/>
                    </a:lnTo>
                    <a:lnTo>
                      <a:pt x="892" y="974"/>
                    </a:lnTo>
                    <a:lnTo>
                      <a:pt x="894" y="980"/>
                    </a:lnTo>
                    <a:lnTo>
                      <a:pt x="894" y="1040"/>
                    </a:lnTo>
                    <a:close/>
                    <a:moveTo>
                      <a:pt x="1044" y="1040"/>
                    </a:moveTo>
                    <a:lnTo>
                      <a:pt x="1044" y="1040"/>
                    </a:lnTo>
                    <a:lnTo>
                      <a:pt x="1044" y="1046"/>
                    </a:lnTo>
                    <a:lnTo>
                      <a:pt x="1040" y="1052"/>
                    </a:lnTo>
                    <a:lnTo>
                      <a:pt x="1034" y="1056"/>
                    </a:lnTo>
                    <a:lnTo>
                      <a:pt x="1028" y="1056"/>
                    </a:lnTo>
                    <a:lnTo>
                      <a:pt x="998" y="1056"/>
                    </a:lnTo>
                    <a:lnTo>
                      <a:pt x="998" y="1056"/>
                    </a:lnTo>
                    <a:lnTo>
                      <a:pt x="992" y="1056"/>
                    </a:lnTo>
                    <a:lnTo>
                      <a:pt x="986" y="1052"/>
                    </a:lnTo>
                    <a:lnTo>
                      <a:pt x="982" y="1046"/>
                    </a:lnTo>
                    <a:lnTo>
                      <a:pt x="982" y="1040"/>
                    </a:lnTo>
                    <a:lnTo>
                      <a:pt x="982" y="980"/>
                    </a:lnTo>
                    <a:lnTo>
                      <a:pt x="982" y="980"/>
                    </a:lnTo>
                    <a:lnTo>
                      <a:pt x="982" y="974"/>
                    </a:lnTo>
                    <a:lnTo>
                      <a:pt x="986" y="968"/>
                    </a:lnTo>
                    <a:lnTo>
                      <a:pt x="992" y="964"/>
                    </a:lnTo>
                    <a:lnTo>
                      <a:pt x="998" y="964"/>
                    </a:lnTo>
                    <a:lnTo>
                      <a:pt x="1028" y="964"/>
                    </a:lnTo>
                    <a:lnTo>
                      <a:pt x="1028" y="964"/>
                    </a:lnTo>
                    <a:lnTo>
                      <a:pt x="1034" y="964"/>
                    </a:lnTo>
                    <a:lnTo>
                      <a:pt x="1040" y="968"/>
                    </a:lnTo>
                    <a:lnTo>
                      <a:pt x="1044" y="974"/>
                    </a:lnTo>
                    <a:lnTo>
                      <a:pt x="1044" y="980"/>
                    </a:lnTo>
                    <a:lnTo>
                      <a:pt x="1044" y="1040"/>
                    </a:lnTo>
                    <a:close/>
                    <a:moveTo>
                      <a:pt x="1196" y="1040"/>
                    </a:moveTo>
                    <a:lnTo>
                      <a:pt x="1196" y="1040"/>
                    </a:lnTo>
                    <a:lnTo>
                      <a:pt x="1194" y="1046"/>
                    </a:lnTo>
                    <a:lnTo>
                      <a:pt x="1192" y="1052"/>
                    </a:lnTo>
                    <a:lnTo>
                      <a:pt x="1186" y="1056"/>
                    </a:lnTo>
                    <a:lnTo>
                      <a:pt x="1180" y="1056"/>
                    </a:lnTo>
                    <a:lnTo>
                      <a:pt x="1148" y="1056"/>
                    </a:lnTo>
                    <a:lnTo>
                      <a:pt x="1148" y="1056"/>
                    </a:lnTo>
                    <a:lnTo>
                      <a:pt x="1142" y="1056"/>
                    </a:lnTo>
                    <a:lnTo>
                      <a:pt x="1136" y="1052"/>
                    </a:lnTo>
                    <a:lnTo>
                      <a:pt x="1134" y="1046"/>
                    </a:lnTo>
                    <a:lnTo>
                      <a:pt x="1132" y="1040"/>
                    </a:lnTo>
                    <a:lnTo>
                      <a:pt x="1132" y="980"/>
                    </a:lnTo>
                    <a:lnTo>
                      <a:pt x="1132" y="980"/>
                    </a:lnTo>
                    <a:lnTo>
                      <a:pt x="1134" y="974"/>
                    </a:lnTo>
                    <a:lnTo>
                      <a:pt x="1136" y="968"/>
                    </a:lnTo>
                    <a:lnTo>
                      <a:pt x="1142" y="964"/>
                    </a:lnTo>
                    <a:lnTo>
                      <a:pt x="1148" y="964"/>
                    </a:lnTo>
                    <a:lnTo>
                      <a:pt x="1180" y="964"/>
                    </a:lnTo>
                    <a:lnTo>
                      <a:pt x="1180" y="964"/>
                    </a:lnTo>
                    <a:lnTo>
                      <a:pt x="1186" y="964"/>
                    </a:lnTo>
                    <a:lnTo>
                      <a:pt x="1192" y="968"/>
                    </a:lnTo>
                    <a:lnTo>
                      <a:pt x="1194" y="974"/>
                    </a:lnTo>
                    <a:lnTo>
                      <a:pt x="1196" y="980"/>
                    </a:lnTo>
                    <a:lnTo>
                      <a:pt x="1196" y="1040"/>
                    </a:lnTo>
                    <a:close/>
                    <a:moveTo>
                      <a:pt x="1204" y="176"/>
                    </a:moveTo>
                    <a:lnTo>
                      <a:pt x="1204" y="938"/>
                    </a:lnTo>
                    <a:lnTo>
                      <a:pt x="1204" y="948"/>
                    </a:lnTo>
                    <a:lnTo>
                      <a:pt x="1204" y="948"/>
                    </a:lnTo>
                    <a:lnTo>
                      <a:pt x="1202" y="952"/>
                    </a:lnTo>
                    <a:lnTo>
                      <a:pt x="1198" y="954"/>
                    </a:lnTo>
                    <a:lnTo>
                      <a:pt x="62" y="954"/>
                    </a:lnTo>
                    <a:lnTo>
                      <a:pt x="62" y="954"/>
                    </a:lnTo>
                    <a:lnTo>
                      <a:pt x="58" y="952"/>
                    </a:lnTo>
                    <a:lnTo>
                      <a:pt x="56" y="948"/>
                    </a:lnTo>
                    <a:lnTo>
                      <a:pt x="56" y="938"/>
                    </a:lnTo>
                    <a:lnTo>
                      <a:pt x="56" y="176"/>
                    </a:lnTo>
                    <a:lnTo>
                      <a:pt x="56" y="176"/>
                    </a:lnTo>
                    <a:lnTo>
                      <a:pt x="56" y="176"/>
                    </a:lnTo>
                    <a:lnTo>
                      <a:pt x="58" y="172"/>
                    </a:lnTo>
                    <a:lnTo>
                      <a:pt x="58" y="172"/>
                    </a:lnTo>
                    <a:lnTo>
                      <a:pt x="60" y="170"/>
                    </a:lnTo>
                    <a:lnTo>
                      <a:pt x="62" y="170"/>
                    </a:lnTo>
                    <a:lnTo>
                      <a:pt x="1198" y="170"/>
                    </a:lnTo>
                    <a:lnTo>
                      <a:pt x="1198" y="170"/>
                    </a:lnTo>
                    <a:lnTo>
                      <a:pt x="1200" y="170"/>
                    </a:lnTo>
                    <a:lnTo>
                      <a:pt x="1202" y="172"/>
                    </a:lnTo>
                    <a:lnTo>
                      <a:pt x="1202" y="172"/>
                    </a:lnTo>
                    <a:lnTo>
                      <a:pt x="1204" y="176"/>
                    </a:lnTo>
                    <a:lnTo>
                      <a:pt x="1204" y="176"/>
                    </a:lnTo>
                    <a:close/>
                    <a:moveTo>
                      <a:pt x="1346" y="1040"/>
                    </a:moveTo>
                    <a:lnTo>
                      <a:pt x="1346" y="1040"/>
                    </a:lnTo>
                    <a:lnTo>
                      <a:pt x="1346" y="1046"/>
                    </a:lnTo>
                    <a:lnTo>
                      <a:pt x="1342" y="1052"/>
                    </a:lnTo>
                    <a:lnTo>
                      <a:pt x="1336" y="1056"/>
                    </a:lnTo>
                    <a:lnTo>
                      <a:pt x="1330" y="1056"/>
                    </a:lnTo>
                    <a:lnTo>
                      <a:pt x="1300" y="1056"/>
                    </a:lnTo>
                    <a:lnTo>
                      <a:pt x="1300" y="1056"/>
                    </a:lnTo>
                    <a:lnTo>
                      <a:pt x="1294" y="1056"/>
                    </a:lnTo>
                    <a:lnTo>
                      <a:pt x="1288" y="1052"/>
                    </a:lnTo>
                    <a:lnTo>
                      <a:pt x="1284" y="1046"/>
                    </a:lnTo>
                    <a:lnTo>
                      <a:pt x="1284" y="1040"/>
                    </a:lnTo>
                    <a:lnTo>
                      <a:pt x="1284" y="980"/>
                    </a:lnTo>
                    <a:lnTo>
                      <a:pt x="1284" y="980"/>
                    </a:lnTo>
                    <a:lnTo>
                      <a:pt x="1284" y="974"/>
                    </a:lnTo>
                    <a:lnTo>
                      <a:pt x="1288" y="968"/>
                    </a:lnTo>
                    <a:lnTo>
                      <a:pt x="1294" y="964"/>
                    </a:lnTo>
                    <a:lnTo>
                      <a:pt x="1300" y="964"/>
                    </a:lnTo>
                    <a:lnTo>
                      <a:pt x="1330" y="964"/>
                    </a:lnTo>
                    <a:lnTo>
                      <a:pt x="1330" y="964"/>
                    </a:lnTo>
                    <a:lnTo>
                      <a:pt x="1336" y="964"/>
                    </a:lnTo>
                    <a:lnTo>
                      <a:pt x="1342" y="968"/>
                    </a:lnTo>
                    <a:lnTo>
                      <a:pt x="1346" y="974"/>
                    </a:lnTo>
                    <a:lnTo>
                      <a:pt x="1346" y="980"/>
                    </a:lnTo>
                    <a:lnTo>
                      <a:pt x="1346" y="1040"/>
                    </a:lnTo>
                    <a:close/>
                    <a:moveTo>
                      <a:pt x="1498" y="1040"/>
                    </a:moveTo>
                    <a:lnTo>
                      <a:pt x="1498" y="1040"/>
                    </a:lnTo>
                    <a:lnTo>
                      <a:pt x="1496" y="1046"/>
                    </a:lnTo>
                    <a:lnTo>
                      <a:pt x="1494" y="1052"/>
                    </a:lnTo>
                    <a:lnTo>
                      <a:pt x="1488" y="1056"/>
                    </a:lnTo>
                    <a:lnTo>
                      <a:pt x="1482" y="1056"/>
                    </a:lnTo>
                    <a:lnTo>
                      <a:pt x="1450" y="1056"/>
                    </a:lnTo>
                    <a:lnTo>
                      <a:pt x="1450" y="1056"/>
                    </a:lnTo>
                    <a:lnTo>
                      <a:pt x="1444" y="1056"/>
                    </a:lnTo>
                    <a:lnTo>
                      <a:pt x="1438" y="1052"/>
                    </a:lnTo>
                    <a:lnTo>
                      <a:pt x="1436" y="1046"/>
                    </a:lnTo>
                    <a:lnTo>
                      <a:pt x="1434" y="1040"/>
                    </a:lnTo>
                    <a:lnTo>
                      <a:pt x="1434" y="980"/>
                    </a:lnTo>
                    <a:lnTo>
                      <a:pt x="1434" y="980"/>
                    </a:lnTo>
                    <a:lnTo>
                      <a:pt x="1436" y="974"/>
                    </a:lnTo>
                    <a:lnTo>
                      <a:pt x="1438" y="968"/>
                    </a:lnTo>
                    <a:lnTo>
                      <a:pt x="1444" y="964"/>
                    </a:lnTo>
                    <a:lnTo>
                      <a:pt x="1450" y="964"/>
                    </a:lnTo>
                    <a:lnTo>
                      <a:pt x="1482" y="964"/>
                    </a:lnTo>
                    <a:lnTo>
                      <a:pt x="1482" y="964"/>
                    </a:lnTo>
                    <a:lnTo>
                      <a:pt x="1488" y="964"/>
                    </a:lnTo>
                    <a:lnTo>
                      <a:pt x="1494" y="968"/>
                    </a:lnTo>
                    <a:lnTo>
                      <a:pt x="1496" y="974"/>
                    </a:lnTo>
                    <a:lnTo>
                      <a:pt x="1498" y="980"/>
                    </a:lnTo>
                    <a:lnTo>
                      <a:pt x="1498" y="1040"/>
                    </a:lnTo>
                    <a:close/>
                    <a:moveTo>
                      <a:pt x="1648" y="1040"/>
                    </a:moveTo>
                    <a:lnTo>
                      <a:pt x="1648" y="1040"/>
                    </a:lnTo>
                    <a:lnTo>
                      <a:pt x="1648" y="1046"/>
                    </a:lnTo>
                    <a:lnTo>
                      <a:pt x="1644" y="1052"/>
                    </a:lnTo>
                    <a:lnTo>
                      <a:pt x="1638" y="1056"/>
                    </a:lnTo>
                    <a:lnTo>
                      <a:pt x="1632" y="1056"/>
                    </a:lnTo>
                    <a:lnTo>
                      <a:pt x="1602" y="1056"/>
                    </a:lnTo>
                    <a:lnTo>
                      <a:pt x="1602" y="1056"/>
                    </a:lnTo>
                    <a:lnTo>
                      <a:pt x="1596" y="1056"/>
                    </a:lnTo>
                    <a:lnTo>
                      <a:pt x="1590" y="1052"/>
                    </a:lnTo>
                    <a:lnTo>
                      <a:pt x="1586" y="1046"/>
                    </a:lnTo>
                    <a:lnTo>
                      <a:pt x="1586" y="1040"/>
                    </a:lnTo>
                    <a:lnTo>
                      <a:pt x="1586" y="980"/>
                    </a:lnTo>
                    <a:lnTo>
                      <a:pt x="1586" y="980"/>
                    </a:lnTo>
                    <a:lnTo>
                      <a:pt x="1586" y="974"/>
                    </a:lnTo>
                    <a:lnTo>
                      <a:pt x="1590" y="968"/>
                    </a:lnTo>
                    <a:lnTo>
                      <a:pt x="1596" y="964"/>
                    </a:lnTo>
                    <a:lnTo>
                      <a:pt x="1602" y="964"/>
                    </a:lnTo>
                    <a:lnTo>
                      <a:pt x="1632" y="964"/>
                    </a:lnTo>
                    <a:lnTo>
                      <a:pt x="1632" y="964"/>
                    </a:lnTo>
                    <a:lnTo>
                      <a:pt x="1638" y="964"/>
                    </a:lnTo>
                    <a:lnTo>
                      <a:pt x="1644" y="968"/>
                    </a:lnTo>
                    <a:lnTo>
                      <a:pt x="1648" y="974"/>
                    </a:lnTo>
                    <a:lnTo>
                      <a:pt x="1648" y="980"/>
                    </a:lnTo>
                    <a:lnTo>
                      <a:pt x="1648" y="1040"/>
                    </a:lnTo>
                    <a:close/>
                    <a:moveTo>
                      <a:pt x="1800" y="1040"/>
                    </a:moveTo>
                    <a:lnTo>
                      <a:pt x="1800" y="1040"/>
                    </a:lnTo>
                    <a:lnTo>
                      <a:pt x="1800" y="1046"/>
                    </a:lnTo>
                    <a:lnTo>
                      <a:pt x="1796" y="1052"/>
                    </a:lnTo>
                    <a:lnTo>
                      <a:pt x="1790" y="1056"/>
                    </a:lnTo>
                    <a:lnTo>
                      <a:pt x="1784" y="1056"/>
                    </a:lnTo>
                    <a:lnTo>
                      <a:pt x="1754" y="1056"/>
                    </a:lnTo>
                    <a:lnTo>
                      <a:pt x="1754" y="1056"/>
                    </a:lnTo>
                    <a:lnTo>
                      <a:pt x="1746" y="1056"/>
                    </a:lnTo>
                    <a:lnTo>
                      <a:pt x="1742" y="1052"/>
                    </a:lnTo>
                    <a:lnTo>
                      <a:pt x="1738" y="1046"/>
                    </a:lnTo>
                    <a:lnTo>
                      <a:pt x="1736" y="1040"/>
                    </a:lnTo>
                    <a:lnTo>
                      <a:pt x="1736" y="980"/>
                    </a:lnTo>
                    <a:lnTo>
                      <a:pt x="1736" y="980"/>
                    </a:lnTo>
                    <a:lnTo>
                      <a:pt x="1738" y="974"/>
                    </a:lnTo>
                    <a:lnTo>
                      <a:pt x="1742" y="968"/>
                    </a:lnTo>
                    <a:lnTo>
                      <a:pt x="1746" y="964"/>
                    </a:lnTo>
                    <a:lnTo>
                      <a:pt x="1754" y="964"/>
                    </a:lnTo>
                    <a:lnTo>
                      <a:pt x="1784" y="964"/>
                    </a:lnTo>
                    <a:lnTo>
                      <a:pt x="1784" y="964"/>
                    </a:lnTo>
                    <a:lnTo>
                      <a:pt x="1790" y="964"/>
                    </a:lnTo>
                    <a:lnTo>
                      <a:pt x="1796" y="968"/>
                    </a:lnTo>
                    <a:lnTo>
                      <a:pt x="1800" y="974"/>
                    </a:lnTo>
                    <a:lnTo>
                      <a:pt x="1800" y="980"/>
                    </a:lnTo>
                    <a:lnTo>
                      <a:pt x="1800" y="1040"/>
                    </a:lnTo>
                    <a:close/>
                    <a:moveTo>
                      <a:pt x="1952" y="1040"/>
                    </a:moveTo>
                    <a:lnTo>
                      <a:pt x="1952" y="1040"/>
                    </a:lnTo>
                    <a:lnTo>
                      <a:pt x="1950" y="1046"/>
                    </a:lnTo>
                    <a:lnTo>
                      <a:pt x="1946" y="1052"/>
                    </a:lnTo>
                    <a:lnTo>
                      <a:pt x="1942" y="1056"/>
                    </a:lnTo>
                    <a:lnTo>
                      <a:pt x="1936" y="1056"/>
                    </a:lnTo>
                    <a:lnTo>
                      <a:pt x="1904" y="1056"/>
                    </a:lnTo>
                    <a:lnTo>
                      <a:pt x="1904" y="1056"/>
                    </a:lnTo>
                    <a:lnTo>
                      <a:pt x="1898" y="1056"/>
                    </a:lnTo>
                    <a:lnTo>
                      <a:pt x="1892" y="1052"/>
                    </a:lnTo>
                    <a:lnTo>
                      <a:pt x="1890" y="1046"/>
                    </a:lnTo>
                    <a:lnTo>
                      <a:pt x="1888" y="1040"/>
                    </a:lnTo>
                    <a:lnTo>
                      <a:pt x="1888" y="980"/>
                    </a:lnTo>
                    <a:lnTo>
                      <a:pt x="1888" y="980"/>
                    </a:lnTo>
                    <a:lnTo>
                      <a:pt x="1890" y="974"/>
                    </a:lnTo>
                    <a:lnTo>
                      <a:pt x="1892" y="968"/>
                    </a:lnTo>
                    <a:lnTo>
                      <a:pt x="1898" y="964"/>
                    </a:lnTo>
                    <a:lnTo>
                      <a:pt x="1904" y="964"/>
                    </a:lnTo>
                    <a:lnTo>
                      <a:pt x="1936" y="964"/>
                    </a:lnTo>
                    <a:lnTo>
                      <a:pt x="1936" y="964"/>
                    </a:lnTo>
                    <a:lnTo>
                      <a:pt x="1942" y="964"/>
                    </a:lnTo>
                    <a:lnTo>
                      <a:pt x="1946" y="968"/>
                    </a:lnTo>
                    <a:lnTo>
                      <a:pt x="1950" y="974"/>
                    </a:lnTo>
                    <a:lnTo>
                      <a:pt x="1952" y="980"/>
                    </a:lnTo>
                    <a:lnTo>
                      <a:pt x="1952" y="1040"/>
                    </a:lnTo>
                    <a:close/>
                    <a:moveTo>
                      <a:pt x="2102" y="1040"/>
                    </a:moveTo>
                    <a:lnTo>
                      <a:pt x="2102" y="1040"/>
                    </a:lnTo>
                    <a:lnTo>
                      <a:pt x="2102" y="1046"/>
                    </a:lnTo>
                    <a:lnTo>
                      <a:pt x="2098" y="1052"/>
                    </a:lnTo>
                    <a:lnTo>
                      <a:pt x="2092" y="1056"/>
                    </a:lnTo>
                    <a:lnTo>
                      <a:pt x="2086" y="1056"/>
                    </a:lnTo>
                    <a:lnTo>
                      <a:pt x="2056" y="1056"/>
                    </a:lnTo>
                    <a:lnTo>
                      <a:pt x="2056" y="1056"/>
                    </a:lnTo>
                    <a:lnTo>
                      <a:pt x="2048" y="1056"/>
                    </a:lnTo>
                    <a:lnTo>
                      <a:pt x="2044" y="1052"/>
                    </a:lnTo>
                    <a:lnTo>
                      <a:pt x="2040" y="1046"/>
                    </a:lnTo>
                    <a:lnTo>
                      <a:pt x="2040" y="1040"/>
                    </a:lnTo>
                    <a:lnTo>
                      <a:pt x="2040" y="980"/>
                    </a:lnTo>
                    <a:lnTo>
                      <a:pt x="2040" y="980"/>
                    </a:lnTo>
                    <a:lnTo>
                      <a:pt x="2040" y="974"/>
                    </a:lnTo>
                    <a:lnTo>
                      <a:pt x="2044" y="968"/>
                    </a:lnTo>
                    <a:lnTo>
                      <a:pt x="2048" y="964"/>
                    </a:lnTo>
                    <a:lnTo>
                      <a:pt x="2056" y="964"/>
                    </a:lnTo>
                    <a:lnTo>
                      <a:pt x="2086" y="964"/>
                    </a:lnTo>
                    <a:lnTo>
                      <a:pt x="2086" y="964"/>
                    </a:lnTo>
                    <a:lnTo>
                      <a:pt x="2092" y="964"/>
                    </a:lnTo>
                    <a:lnTo>
                      <a:pt x="2098" y="968"/>
                    </a:lnTo>
                    <a:lnTo>
                      <a:pt x="2102" y="974"/>
                    </a:lnTo>
                    <a:lnTo>
                      <a:pt x="2102" y="980"/>
                    </a:lnTo>
                    <a:lnTo>
                      <a:pt x="2102" y="1040"/>
                    </a:lnTo>
                    <a:close/>
                    <a:moveTo>
                      <a:pt x="2254" y="1040"/>
                    </a:moveTo>
                    <a:lnTo>
                      <a:pt x="2254" y="1040"/>
                    </a:lnTo>
                    <a:lnTo>
                      <a:pt x="2252" y="1046"/>
                    </a:lnTo>
                    <a:lnTo>
                      <a:pt x="2248" y="1052"/>
                    </a:lnTo>
                    <a:lnTo>
                      <a:pt x="2244" y="1056"/>
                    </a:lnTo>
                    <a:lnTo>
                      <a:pt x="2238" y="1056"/>
                    </a:lnTo>
                    <a:lnTo>
                      <a:pt x="2206" y="1056"/>
                    </a:lnTo>
                    <a:lnTo>
                      <a:pt x="2206" y="1056"/>
                    </a:lnTo>
                    <a:lnTo>
                      <a:pt x="2200" y="1056"/>
                    </a:lnTo>
                    <a:lnTo>
                      <a:pt x="2194" y="1052"/>
                    </a:lnTo>
                    <a:lnTo>
                      <a:pt x="2192" y="1046"/>
                    </a:lnTo>
                    <a:lnTo>
                      <a:pt x="2190" y="1040"/>
                    </a:lnTo>
                    <a:lnTo>
                      <a:pt x="2190" y="980"/>
                    </a:lnTo>
                    <a:lnTo>
                      <a:pt x="2190" y="980"/>
                    </a:lnTo>
                    <a:lnTo>
                      <a:pt x="2192" y="974"/>
                    </a:lnTo>
                    <a:lnTo>
                      <a:pt x="2194" y="968"/>
                    </a:lnTo>
                    <a:lnTo>
                      <a:pt x="2200" y="964"/>
                    </a:lnTo>
                    <a:lnTo>
                      <a:pt x="2206" y="964"/>
                    </a:lnTo>
                    <a:lnTo>
                      <a:pt x="2238" y="964"/>
                    </a:lnTo>
                    <a:lnTo>
                      <a:pt x="2238" y="964"/>
                    </a:lnTo>
                    <a:lnTo>
                      <a:pt x="2244" y="964"/>
                    </a:lnTo>
                    <a:lnTo>
                      <a:pt x="2248" y="968"/>
                    </a:lnTo>
                    <a:lnTo>
                      <a:pt x="2252" y="974"/>
                    </a:lnTo>
                    <a:lnTo>
                      <a:pt x="2254" y="980"/>
                    </a:lnTo>
                    <a:lnTo>
                      <a:pt x="2254" y="1040"/>
                    </a:lnTo>
                    <a:close/>
                    <a:moveTo>
                      <a:pt x="2404" y="1040"/>
                    </a:moveTo>
                    <a:lnTo>
                      <a:pt x="2404" y="1040"/>
                    </a:lnTo>
                    <a:lnTo>
                      <a:pt x="2404" y="1046"/>
                    </a:lnTo>
                    <a:lnTo>
                      <a:pt x="2400" y="1052"/>
                    </a:lnTo>
                    <a:lnTo>
                      <a:pt x="2394" y="1056"/>
                    </a:lnTo>
                    <a:lnTo>
                      <a:pt x="2388" y="1056"/>
                    </a:lnTo>
                    <a:lnTo>
                      <a:pt x="2358" y="1056"/>
                    </a:lnTo>
                    <a:lnTo>
                      <a:pt x="2358" y="1056"/>
                    </a:lnTo>
                    <a:lnTo>
                      <a:pt x="2350" y="1056"/>
                    </a:lnTo>
                    <a:lnTo>
                      <a:pt x="2346" y="1052"/>
                    </a:lnTo>
                    <a:lnTo>
                      <a:pt x="2342" y="1046"/>
                    </a:lnTo>
                    <a:lnTo>
                      <a:pt x="2342" y="1040"/>
                    </a:lnTo>
                    <a:lnTo>
                      <a:pt x="2342" y="980"/>
                    </a:lnTo>
                    <a:lnTo>
                      <a:pt x="2342" y="980"/>
                    </a:lnTo>
                    <a:lnTo>
                      <a:pt x="2342" y="974"/>
                    </a:lnTo>
                    <a:lnTo>
                      <a:pt x="2346" y="968"/>
                    </a:lnTo>
                    <a:lnTo>
                      <a:pt x="2350" y="964"/>
                    </a:lnTo>
                    <a:lnTo>
                      <a:pt x="2358" y="964"/>
                    </a:lnTo>
                    <a:lnTo>
                      <a:pt x="2388" y="964"/>
                    </a:lnTo>
                    <a:lnTo>
                      <a:pt x="2388" y="964"/>
                    </a:lnTo>
                    <a:lnTo>
                      <a:pt x="2394" y="964"/>
                    </a:lnTo>
                    <a:lnTo>
                      <a:pt x="2400" y="968"/>
                    </a:lnTo>
                    <a:lnTo>
                      <a:pt x="2404" y="974"/>
                    </a:lnTo>
                    <a:lnTo>
                      <a:pt x="2404" y="980"/>
                    </a:lnTo>
                    <a:lnTo>
                      <a:pt x="2404" y="1040"/>
                    </a:lnTo>
                    <a:close/>
                    <a:moveTo>
                      <a:pt x="2410" y="176"/>
                    </a:moveTo>
                    <a:lnTo>
                      <a:pt x="2410" y="938"/>
                    </a:lnTo>
                    <a:lnTo>
                      <a:pt x="2410" y="948"/>
                    </a:lnTo>
                    <a:lnTo>
                      <a:pt x="2410" y="948"/>
                    </a:lnTo>
                    <a:lnTo>
                      <a:pt x="2408" y="952"/>
                    </a:lnTo>
                    <a:lnTo>
                      <a:pt x="2402" y="954"/>
                    </a:lnTo>
                    <a:lnTo>
                      <a:pt x="1268" y="954"/>
                    </a:lnTo>
                    <a:lnTo>
                      <a:pt x="1268" y="954"/>
                    </a:lnTo>
                    <a:lnTo>
                      <a:pt x="1264" y="952"/>
                    </a:lnTo>
                    <a:lnTo>
                      <a:pt x="1262" y="948"/>
                    </a:lnTo>
                    <a:lnTo>
                      <a:pt x="1262" y="938"/>
                    </a:lnTo>
                    <a:lnTo>
                      <a:pt x="1262" y="176"/>
                    </a:lnTo>
                    <a:lnTo>
                      <a:pt x="1262" y="176"/>
                    </a:lnTo>
                    <a:lnTo>
                      <a:pt x="1262" y="176"/>
                    </a:lnTo>
                    <a:lnTo>
                      <a:pt x="1264" y="172"/>
                    </a:lnTo>
                    <a:lnTo>
                      <a:pt x="1264" y="172"/>
                    </a:lnTo>
                    <a:lnTo>
                      <a:pt x="1266" y="170"/>
                    </a:lnTo>
                    <a:lnTo>
                      <a:pt x="1268" y="170"/>
                    </a:lnTo>
                    <a:lnTo>
                      <a:pt x="2402" y="170"/>
                    </a:lnTo>
                    <a:lnTo>
                      <a:pt x="2402" y="170"/>
                    </a:lnTo>
                    <a:lnTo>
                      <a:pt x="2406" y="170"/>
                    </a:lnTo>
                    <a:lnTo>
                      <a:pt x="2408" y="172"/>
                    </a:lnTo>
                    <a:lnTo>
                      <a:pt x="2408" y="172"/>
                    </a:lnTo>
                    <a:lnTo>
                      <a:pt x="2410" y="176"/>
                    </a:lnTo>
                    <a:lnTo>
                      <a:pt x="2410" y="176"/>
                    </a:lnTo>
                    <a:close/>
                    <a:moveTo>
                      <a:pt x="2556" y="1040"/>
                    </a:moveTo>
                    <a:lnTo>
                      <a:pt x="2556" y="1040"/>
                    </a:lnTo>
                    <a:lnTo>
                      <a:pt x="2554" y="1046"/>
                    </a:lnTo>
                    <a:lnTo>
                      <a:pt x="2552" y="1052"/>
                    </a:lnTo>
                    <a:lnTo>
                      <a:pt x="2546" y="1056"/>
                    </a:lnTo>
                    <a:lnTo>
                      <a:pt x="2540" y="1056"/>
                    </a:lnTo>
                    <a:lnTo>
                      <a:pt x="2508" y="1056"/>
                    </a:lnTo>
                    <a:lnTo>
                      <a:pt x="2508" y="1056"/>
                    </a:lnTo>
                    <a:lnTo>
                      <a:pt x="2502" y="1056"/>
                    </a:lnTo>
                    <a:lnTo>
                      <a:pt x="2496" y="1052"/>
                    </a:lnTo>
                    <a:lnTo>
                      <a:pt x="2494" y="1046"/>
                    </a:lnTo>
                    <a:lnTo>
                      <a:pt x="2492" y="1040"/>
                    </a:lnTo>
                    <a:lnTo>
                      <a:pt x="2492" y="980"/>
                    </a:lnTo>
                    <a:lnTo>
                      <a:pt x="2492" y="980"/>
                    </a:lnTo>
                    <a:lnTo>
                      <a:pt x="2494" y="974"/>
                    </a:lnTo>
                    <a:lnTo>
                      <a:pt x="2496" y="968"/>
                    </a:lnTo>
                    <a:lnTo>
                      <a:pt x="2502" y="964"/>
                    </a:lnTo>
                    <a:lnTo>
                      <a:pt x="2508" y="964"/>
                    </a:lnTo>
                    <a:lnTo>
                      <a:pt x="2540" y="964"/>
                    </a:lnTo>
                    <a:lnTo>
                      <a:pt x="2540" y="964"/>
                    </a:lnTo>
                    <a:lnTo>
                      <a:pt x="2546" y="964"/>
                    </a:lnTo>
                    <a:lnTo>
                      <a:pt x="2552" y="968"/>
                    </a:lnTo>
                    <a:lnTo>
                      <a:pt x="2554" y="974"/>
                    </a:lnTo>
                    <a:lnTo>
                      <a:pt x="2556" y="980"/>
                    </a:lnTo>
                    <a:lnTo>
                      <a:pt x="2556" y="1040"/>
                    </a:lnTo>
                    <a:close/>
                    <a:moveTo>
                      <a:pt x="2706" y="1040"/>
                    </a:moveTo>
                    <a:lnTo>
                      <a:pt x="2706" y="1040"/>
                    </a:lnTo>
                    <a:lnTo>
                      <a:pt x="2706" y="1046"/>
                    </a:lnTo>
                    <a:lnTo>
                      <a:pt x="2702" y="1052"/>
                    </a:lnTo>
                    <a:lnTo>
                      <a:pt x="2696" y="1056"/>
                    </a:lnTo>
                    <a:lnTo>
                      <a:pt x="2690" y="1056"/>
                    </a:lnTo>
                    <a:lnTo>
                      <a:pt x="2660" y="1056"/>
                    </a:lnTo>
                    <a:lnTo>
                      <a:pt x="2660" y="1056"/>
                    </a:lnTo>
                    <a:lnTo>
                      <a:pt x="2654" y="1056"/>
                    </a:lnTo>
                    <a:lnTo>
                      <a:pt x="2648" y="1052"/>
                    </a:lnTo>
                    <a:lnTo>
                      <a:pt x="2644" y="1046"/>
                    </a:lnTo>
                    <a:lnTo>
                      <a:pt x="2644" y="1040"/>
                    </a:lnTo>
                    <a:lnTo>
                      <a:pt x="2644" y="980"/>
                    </a:lnTo>
                    <a:lnTo>
                      <a:pt x="2644" y="980"/>
                    </a:lnTo>
                    <a:lnTo>
                      <a:pt x="2644" y="974"/>
                    </a:lnTo>
                    <a:lnTo>
                      <a:pt x="2648" y="968"/>
                    </a:lnTo>
                    <a:lnTo>
                      <a:pt x="2654" y="964"/>
                    </a:lnTo>
                    <a:lnTo>
                      <a:pt x="2660" y="964"/>
                    </a:lnTo>
                    <a:lnTo>
                      <a:pt x="2690" y="964"/>
                    </a:lnTo>
                    <a:lnTo>
                      <a:pt x="2690" y="964"/>
                    </a:lnTo>
                    <a:lnTo>
                      <a:pt x="2696" y="964"/>
                    </a:lnTo>
                    <a:lnTo>
                      <a:pt x="2702" y="968"/>
                    </a:lnTo>
                    <a:lnTo>
                      <a:pt x="2706" y="974"/>
                    </a:lnTo>
                    <a:lnTo>
                      <a:pt x="2706" y="980"/>
                    </a:lnTo>
                    <a:lnTo>
                      <a:pt x="2706" y="1040"/>
                    </a:lnTo>
                    <a:close/>
                    <a:moveTo>
                      <a:pt x="2858" y="1040"/>
                    </a:moveTo>
                    <a:lnTo>
                      <a:pt x="2858" y="1040"/>
                    </a:lnTo>
                    <a:lnTo>
                      <a:pt x="2856" y="1046"/>
                    </a:lnTo>
                    <a:lnTo>
                      <a:pt x="2854" y="1052"/>
                    </a:lnTo>
                    <a:lnTo>
                      <a:pt x="2848" y="1056"/>
                    </a:lnTo>
                    <a:lnTo>
                      <a:pt x="2842" y="1056"/>
                    </a:lnTo>
                    <a:lnTo>
                      <a:pt x="2810" y="1056"/>
                    </a:lnTo>
                    <a:lnTo>
                      <a:pt x="2810" y="1056"/>
                    </a:lnTo>
                    <a:lnTo>
                      <a:pt x="2804" y="1056"/>
                    </a:lnTo>
                    <a:lnTo>
                      <a:pt x="2798" y="1052"/>
                    </a:lnTo>
                    <a:lnTo>
                      <a:pt x="2796" y="1046"/>
                    </a:lnTo>
                    <a:lnTo>
                      <a:pt x="2794" y="1040"/>
                    </a:lnTo>
                    <a:lnTo>
                      <a:pt x="2794" y="980"/>
                    </a:lnTo>
                    <a:lnTo>
                      <a:pt x="2794" y="980"/>
                    </a:lnTo>
                    <a:lnTo>
                      <a:pt x="2796" y="974"/>
                    </a:lnTo>
                    <a:lnTo>
                      <a:pt x="2798" y="968"/>
                    </a:lnTo>
                    <a:lnTo>
                      <a:pt x="2804" y="964"/>
                    </a:lnTo>
                    <a:lnTo>
                      <a:pt x="2810" y="964"/>
                    </a:lnTo>
                    <a:lnTo>
                      <a:pt x="2842" y="964"/>
                    </a:lnTo>
                    <a:lnTo>
                      <a:pt x="2842" y="964"/>
                    </a:lnTo>
                    <a:lnTo>
                      <a:pt x="2848" y="964"/>
                    </a:lnTo>
                    <a:lnTo>
                      <a:pt x="2854" y="968"/>
                    </a:lnTo>
                    <a:lnTo>
                      <a:pt x="2856" y="974"/>
                    </a:lnTo>
                    <a:lnTo>
                      <a:pt x="2858" y="980"/>
                    </a:lnTo>
                    <a:lnTo>
                      <a:pt x="2858" y="1040"/>
                    </a:lnTo>
                    <a:close/>
                    <a:moveTo>
                      <a:pt x="3008" y="1040"/>
                    </a:moveTo>
                    <a:lnTo>
                      <a:pt x="3008" y="1040"/>
                    </a:lnTo>
                    <a:lnTo>
                      <a:pt x="3008" y="1046"/>
                    </a:lnTo>
                    <a:lnTo>
                      <a:pt x="3004" y="1052"/>
                    </a:lnTo>
                    <a:lnTo>
                      <a:pt x="2998" y="1056"/>
                    </a:lnTo>
                    <a:lnTo>
                      <a:pt x="2992" y="1056"/>
                    </a:lnTo>
                    <a:lnTo>
                      <a:pt x="2962" y="1056"/>
                    </a:lnTo>
                    <a:lnTo>
                      <a:pt x="2962" y="1056"/>
                    </a:lnTo>
                    <a:lnTo>
                      <a:pt x="2956" y="1056"/>
                    </a:lnTo>
                    <a:lnTo>
                      <a:pt x="2950" y="1052"/>
                    </a:lnTo>
                    <a:lnTo>
                      <a:pt x="2946" y="1046"/>
                    </a:lnTo>
                    <a:lnTo>
                      <a:pt x="2946" y="1040"/>
                    </a:lnTo>
                    <a:lnTo>
                      <a:pt x="2946" y="980"/>
                    </a:lnTo>
                    <a:lnTo>
                      <a:pt x="2946" y="980"/>
                    </a:lnTo>
                    <a:lnTo>
                      <a:pt x="2946" y="974"/>
                    </a:lnTo>
                    <a:lnTo>
                      <a:pt x="2950" y="968"/>
                    </a:lnTo>
                    <a:lnTo>
                      <a:pt x="2956" y="964"/>
                    </a:lnTo>
                    <a:lnTo>
                      <a:pt x="2962" y="964"/>
                    </a:lnTo>
                    <a:lnTo>
                      <a:pt x="2992" y="964"/>
                    </a:lnTo>
                    <a:lnTo>
                      <a:pt x="2992" y="964"/>
                    </a:lnTo>
                    <a:lnTo>
                      <a:pt x="2998" y="964"/>
                    </a:lnTo>
                    <a:lnTo>
                      <a:pt x="3004" y="968"/>
                    </a:lnTo>
                    <a:lnTo>
                      <a:pt x="3008" y="974"/>
                    </a:lnTo>
                    <a:lnTo>
                      <a:pt x="3008" y="980"/>
                    </a:lnTo>
                    <a:lnTo>
                      <a:pt x="3008" y="1040"/>
                    </a:lnTo>
                    <a:close/>
                    <a:moveTo>
                      <a:pt x="3160" y="1040"/>
                    </a:moveTo>
                    <a:lnTo>
                      <a:pt x="3160" y="1040"/>
                    </a:lnTo>
                    <a:lnTo>
                      <a:pt x="3158" y="1046"/>
                    </a:lnTo>
                    <a:lnTo>
                      <a:pt x="3156" y="1052"/>
                    </a:lnTo>
                    <a:lnTo>
                      <a:pt x="3150" y="1056"/>
                    </a:lnTo>
                    <a:lnTo>
                      <a:pt x="3144" y="1056"/>
                    </a:lnTo>
                    <a:lnTo>
                      <a:pt x="3112" y="1056"/>
                    </a:lnTo>
                    <a:lnTo>
                      <a:pt x="3112" y="1056"/>
                    </a:lnTo>
                    <a:lnTo>
                      <a:pt x="3106" y="1056"/>
                    </a:lnTo>
                    <a:lnTo>
                      <a:pt x="3100" y="1052"/>
                    </a:lnTo>
                    <a:lnTo>
                      <a:pt x="3098" y="1046"/>
                    </a:lnTo>
                    <a:lnTo>
                      <a:pt x="3096" y="1040"/>
                    </a:lnTo>
                    <a:lnTo>
                      <a:pt x="3096" y="980"/>
                    </a:lnTo>
                    <a:lnTo>
                      <a:pt x="3096" y="980"/>
                    </a:lnTo>
                    <a:lnTo>
                      <a:pt x="3098" y="974"/>
                    </a:lnTo>
                    <a:lnTo>
                      <a:pt x="3100" y="968"/>
                    </a:lnTo>
                    <a:lnTo>
                      <a:pt x="3106" y="964"/>
                    </a:lnTo>
                    <a:lnTo>
                      <a:pt x="3112" y="964"/>
                    </a:lnTo>
                    <a:lnTo>
                      <a:pt x="3144" y="964"/>
                    </a:lnTo>
                    <a:lnTo>
                      <a:pt x="3144" y="964"/>
                    </a:lnTo>
                    <a:lnTo>
                      <a:pt x="3150" y="964"/>
                    </a:lnTo>
                    <a:lnTo>
                      <a:pt x="3156" y="968"/>
                    </a:lnTo>
                    <a:lnTo>
                      <a:pt x="3158" y="974"/>
                    </a:lnTo>
                    <a:lnTo>
                      <a:pt x="3160" y="980"/>
                    </a:lnTo>
                    <a:lnTo>
                      <a:pt x="3160" y="1040"/>
                    </a:lnTo>
                    <a:close/>
                    <a:moveTo>
                      <a:pt x="3310" y="1040"/>
                    </a:moveTo>
                    <a:lnTo>
                      <a:pt x="3310" y="1040"/>
                    </a:lnTo>
                    <a:lnTo>
                      <a:pt x="3310" y="1046"/>
                    </a:lnTo>
                    <a:lnTo>
                      <a:pt x="3306" y="1052"/>
                    </a:lnTo>
                    <a:lnTo>
                      <a:pt x="3300" y="1056"/>
                    </a:lnTo>
                    <a:lnTo>
                      <a:pt x="3294" y="1056"/>
                    </a:lnTo>
                    <a:lnTo>
                      <a:pt x="3264" y="1056"/>
                    </a:lnTo>
                    <a:lnTo>
                      <a:pt x="3264" y="1056"/>
                    </a:lnTo>
                    <a:lnTo>
                      <a:pt x="3258" y="1056"/>
                    </a:lnTo>
                    <a:lnTo>
                      <a:pt x="3252" y="1052"/>
                    </a:lnTo>
                    <a:lnTo>
                      <a:pt x="3248" y="1046"/>
                    </a:lnTo>
                    <a:lnTo>
                      <a:pt x="3248" y="1040"/>
                    </a:lnTo>
                    <a:lnTo>
                      <a:pt x="3248" y="980"/>
                    </a:lnTo>
                    <a:lnTo>
                      <a:pt x="3248" y="980"/>
                    </a:lnTo>
                    <a:lnTo>
                      <a:pt x="3248" y="974"/>
                    </a:lnTo>
                    <a:lnTo>
                      <a:pt x="3252" y="968"/>
                    </a:lnTo>
                    <a:lnTo>
                      <a:pt x="3258" y="964"/>
                    </a:lnTo>
                    <a:lnTo>
                      <a:pt x="3264" y="964"/>
                    </a:lnTo>
                    <a:lnTo>
                      <a:pt x="3294" y="964"/>
                    </a:lnTo>
                    <a:lnTo>
                      <a:pt x="3294" y="964"/>
                    </a:lnTo>
                    <a:lnTo>
                      <a:pt x="3300" y="964"/>
                    </a:lnTo>
                    <a:lnTo>
                      <a:pt x="3306" y="968"/>
                    </a:lnTo>
                    <a:lnTo>
                      <a:pt x="3310" y="974"/>
                    </a:lnTo>
                    <a:lnTo>
                      <a:pt x="3310" y="980"/>
                    </a:lnTo>
                    <a:lnTo>
                      <a:pt x="3310" y="1040"/>
                    </a:lnTo>
                    <a:close/>
                    <a:moveTo>
                      <a:pt x="3462" y="1040"/>
                    </a:moveTo>
                    <a:lnTo>
                      <a:pt x="3462" y="1040"/>
                    </a:lnTo>
                    <a:lnTo>
                      <a:pt x="3460" y="1046"/>
                    </a:lnTo>
                    <a:lnTo>
                      <a:pt x="3458" y="1052"/>
                    </a:lnTo>
                    <a:lnTo>
                      <a:pt x="3452" y="1056"/>
                    </a:lnTo>
                    <a:lnTo>
                      <a:pt x="3446" y="1056"/>
                    </a:lnTo>
                    <a:lnTo>
                      <a:pt x="3414" y="1056"/>
                    </a:lnTo>
                    <a:lnTo>
                      <a:pt x="3414" y="1056"/>
                    </a:lnTo>
                    <a:lnTo>
                      <a:pt x="3408" y="1056"/>
                    </a:lnTo>
                    <a:lnTo>
                      <a:pt x="3402" y="1052"/>
                    </a:lnTo>
                    <a:lnTo>
                      <a:pt x="3400" y="1046"/>
                    </a:lnTo>
                    <a:lnTo>
                      <a:pt x="3398" y="1040"/>
                    </a:lnTo>
                    <a:lnTo>
                      <a:pt x="3398" y="980"/>
                    </a:lnTo>
                    <a:lnTo>
                      <a:pt x="3398" y="980"/>
                    </a:lnTo>
                    <a:lnTo>
                      <a:pt x="3400" y="974"/>
                    </a:lnTo>
                    <a:lnTo>
                      <a:pt x="3402" y="968"/>
                    </a:lnTo>
                    <a:lnTo>
                      <a:pt x="3408" y="964"/>
                    </a:lnTo>
                    <a:lnTo>
                      <a:pt x="3414" y="964"/>
                    </a:lnTo>
                    <a:lnTo>
                      <a:pt x="3446" y="964"/>
                    </a:lnTo>
                    <a:lnTo>
                      <a:pt x="3446" y="964"/>
                    </a:lnTo>
                    <a:lnTo>
                      <a:pt x="3452" y="964"/>
                    </a:lnTo>
                    <a:lnTo>
                      <a:pt x="3458" y="968"/>
                    </a:lnTo>
                    <a:lnTo>
                      <a:pt x="3460" y="974"/>
                    </a:lnTo>
                    <a:lnTo>
                      <a:pt x="3462" y="980"/>
                    </a:lnTo>
                    <a:lnTo>
                      <a:pt x="3462" y="1040"/>
                    </a:lnTo>
                    <a:close/>
                    <a:moveTo>
                      <a:pt x="3602" y="1040"/>
                    </a:moveTo>
                    <a:lnTo>
                      <a:pt x="3602" y="1040"/>
                    </a:lnTo>
                    <a:lnTo>
                      <a:pt x="3602" y="1046"/>
                    </a:lnTo>
                    <a:lnTo>
                      <a:pt x="3598" y="1052"/>
                    </a:lnTo>
                    <a:lnTo>
                      <a:pt x="3592" y="1056"/>
                    </a:lnTo>
                    <a:lnTo>
                      <a:pt x="3586" y="1056"/>
                    </a:lnTo>
                    <a:lnTo>
                      <a:pt x="3556" y="1056"/>
                    </a:lnTo>
                    <a:lnTo>
                      <a:pt x="3556" y="1056"/>
                    </a:lnTo>
                    <a:lnTo>
                      <a:pt x="3550" y="1056"/>
                    </a:lnTo>
                    <a:lnTo>
                      <a:pt x="3544" y="1052"/>
                    </a:lnTo>
                    <a:lnTo>
                      <a:pt x="3540" y="1046"/>
                    </a:lnTo>
                    <a:lnTo>
                      <a:pt x="3540" y="1040"/>
                    </a:lnTo>
                    <a:lnTo>
                      <a:pt x="3540" y="980"/>
                    </a:lnTo>
                    <a:lnTo>
                      <a:pt x="3540" y="980"/>
                    </a:lnTo>
                    <a:lnTo>
                      <a:pt x="3540" y="974"/>
                    </a:lnTo>
                    <a:lnTo>
                      <a:pt x="3544" y="968"/>
                    </a:lnTo>
                    <a:lnTo>
                      <a:pt x="3550" y="964"/>
                    </a:lnTo>
                    <a:lnTo>
                      <a:pt x="3556" y="964"/>
                    </a:lnTo>
                    <a:lnTo>
                      <a:pt x="3586" y="964"/>
                    </a:lnTo>
                    <a:lnTo>
                      <a:pt x="3586" y="964"/>
                    </a:lnTo>
                    <a:lnTo>
                      <a:pt x="3592" y="964"/>
                    </a:lnTo>
                    <a:lnTo>
                      <a:pt x="3598" y="968"/>
                    </a:lnTo>
                    <a:lnTo>
                      <a:pt x="3602" y="974"/>
                    </a:lnTo>
                    <a:lnTo>
                      <a:pt x="3602" y="980"/>
                    </a:lnTo>
                    <a:lnTo>
                      <a:pt x="3602" y="1040"/>
                    </a:lnTo>
                    <a:close/>
                    <a:moveTo>
                      <a:pt x="3616" y="176"/>
                    </a:moveTo>
                    <a:lnTo>
                      <a:pt x="3616" y="938"/>
                    </a:lnTo>
                    <a:lnTo>
                      <a:pt x="3616" y="948"/>
                    </a:lnTo>
                    <a:lnTo>
                      <a:pt x="3616" y="948"/>
                    </a:lnTo>
                    <a:lnTo>
                      <a:pt x="3614" y="952"/>
                    </a:lnTo>
                    <a:lnTo>
                      <a:pt x="3608" y="954"/>
                    </a:lnTo>
                    <a:lnTo>
                      <a:pt x="2474" y="954"/>
                    </a:lnTo>
                    <a:lnTo>
                      <a:pt x="2474" y="954"/>
                    </a:lnTo>
                    <a:lnTo>
                      <a:pt x="2468" y="952"/>
                    </a:lnTo>
                    <a:lnTo>
                      <a:pt x="2466" y="948"/>
                    </a:lnTo>
                    <a:lnTo>
                      <a:pt x="2466" y="938"/>
                    </a:lnTo>
                    <a:lnTo>
                      <a:pt x="2466" y="176"/>
                    </a:lnTo>
                    <a:lnTo>
                      <a:pt x="2466" y="176"/>
                    </a:lnTo>
                    <a:lnTo>
                      <a:pt x="2466" y="176"/>
                    </a:lnTo>
                    <a:lnTo>
                      <a:pt x="2468" y="172"/>
                    </a:lnTo>
                    <a:lnTo>
                      <a:pt x="2468" y="172"/>
                    </a:lnTo>
                    <a:lnTo>
                      <a:pt x="2470" y="170"/>
                    </a:lnTo>
                    <a:lnTo>
                      <a:pt x="2474" y="170"/>
                    </a:lnTo>
                    <a:lnTo>
                      <a:pt x="3608" y="170"/>
                    </a:lnTo>
                    <a:lnTo>
                      <a:pt x="3608" y="170"/>
                    </a:lnTo>
                    <a:lnTo>
                      <a:pt x="3610" y="170"/>
                    </a:lnTo>
                    <a:lnTo>
                      <a:pt x="3614" y="172"/>
                    </a:lnTo>
                    <a:lnTo>
                      <a:pt x="3614" y="172"/>
                    </a:lnTo>
                    <a:lnTo>
                      <a:pt x="3616" y="176"/>
                    </a:lnTo>
                    <a:lnTo>
                      <a:pt x="3616" y="176"/>
                    </a:lnTo>
                    <a:close/>
                    <a:moveTo>
                      <a:pt x="3754" y="1040"/>
                    </a:moveTo>
                    <a:lnTo>
                      <a:pt x="3754" y="1040"/>
                    </a:lnTo>
                    <a:lnTo>
                      <a:pt x="3752" y="1046"/>
                    </a:lnTo>
                    <a:lnTo>
                      <a:pt x="3750" y="1052"/>
                    </a:lnTo>
                    <a:lnTo>
                      <a:pt x="3744" y="1056"/>
                    </a:lnTo>
                    <a:lnTo>
                      <a:pt x="3738" y="1056"/>
                    </a:lnTo>
                    <a:lnTo>
                      <a:pt x="3706" y="1056"/>
                    </a:lnTo>
                    <a:lnTo>
                      <a:pt x="3706" y="1056"/>
                    </a:lnTo>
                    <a:lnTo>
                      <a:pt x="3700" y="1056"/>
                    </a:lnTo>
                    <a:lnTo>
                      <a:pt x="3694" y="1052"/>
                    </a:lnTo>
                    <a:lnTo>
                      <a:pt x="3692" y="1046"/>
                    </a:lnTo>
                    <a:lnTo>
                      <a:pt x="3690" y="1040"/>
                    </a:lnTo>
                    <a:lnTo>
                      <a:pt x="3690" y="980"/>
                    </a:lnTo>
                    <a:lnTo>
                      <a:pt x="3690" y="980"/>
                    </a:lnTo>
                    <a:lnTo>
                      <a:pt x="3692" y="974"/>
                    </a:lnTo>
                    <a:lnTo>
                      <a:pt x="3694" y="968"/>
                    </a:lnTo>
                    <a:lnTo>
                      <a:pt x="3700" y="964"/>
                    </a:lnTo>
                    <a:lnTo>
                      <a:pt x="3706" y="964"/>
                    </a:lnTo>
                    <a:lnTo>
                      <a:pt x="3738" y="964"/>
                    </a:lnTo>
                    <a:lnTo>
                      <a:pt x="3738" y="964"/>
                    </a:lnTo>
                    <a:lnTo>
                      <a:pt x="3744" y="964"/>
                    </a:lnTo>
                    <a:lnTo>
                      <a:pt x="3750" y="968"/>
                    </a:lnTo>
                    <a:lnTo>
                      <a:pt x="3752" y="974"/>
                    </a:lnTo>
                    <a:lnTo>
                      <a:pt x="3754" y="980"/>
                    </a:lnTo>
                    <a:lnTo>
                      <a:pt x="3754" y="1040"/>
                    </a:lnTo>
                    <a:close/>
                    <a:moveTo>
                      <a:pt x="3904" y="1040"/>
                    </a:moveTo>
                    <a:lnTo>
                      <a:pt x="3904" y="1040"/>
                    </a:lnTo>
                    <a:lnTo>
                      <a:pt x="3904" y="1046"/>
                    </a:lnTo>
                    <a:lnTo>
                      <a:pt x="3900" y="1052"/>
                    </a:lnTo>
                    <a:lnTo>
                      <a:pt x="3894" y="1056"/>
                    </a:lnTo>
                    <a:lnTo>
                      <a:pt x="3888" y="1056"/>
                    </a:lnTo>
                    <a:lnTo>
                      <a:pt x="3858" y="1056"/>
                    </a:lnTo>
                    <a:lnTo>
                      <a:pt x="3858" y="1056"/>
                    </a:lnTo>
                    <a:lnTo>
                      <a:pt x="3852" y="1056"/>
                    </a:lnTo>
                    <a:lnTo>
                      <a:pt x="3846" y="1052"/>
                    </a:lnTo>
                    <a:lnTo>
                      <a:pt x="3842" y="1046"/>
                    </a:lnTo>
                    <a:lnTo>
                      <a:pt x="3842" y="1040"/>
                    </a:lnTo>
                    <a:lnTo>
                      <a:pt x="3842" y="980"/>
                    </a:lnTo>
                    <a:lnTo>
                      <a:pt x="3842" y="980"/>
                    </a:lnTo>
                    <a:lnTo>
                      <a:pt x="3842" y="974"/>
                    </a:lnTo>
                    <a:lnTo>
                      <a:pt x="3846" y="968"/>
                    </a:lnTo>
                    <a:lnTo>
                      <a:pt x="3852" y="964"/>
                    </a:lnTo>
                    <a:lnTo>
                      <a:pt x="3858" y="964"/>
                    </a:lnTo>
                    <a:lnTo>
                      <a:pt x="3888" y="964"/>
                    </a:lnTo>
                    <a:lnTo>
                      <a:pt x="3888" y="964"/>
                    </a:lnTo>
                    <a:lnTo>
                      <a:pt x="3894" y="964"/>
                    </a:lnTo>
                    <a:lnTo>
                      <a:pt x="3900" y="968"/>
                    </a:lnTo>
                    <a:lnTo>
                      <a:pt x="3904" y="974"/>
                    </a:lnTo>
                    <a:lnTo>
                      <a:pt x="3904" y="980"/>
                    </a:lnTo>
                    <a:lnTo>
                      <a:pt x="3904" y="1040"/>
                    </a:lnTo>
                    <a:close/>
                    <a:moveTo>
                      <a:pt x="4056" y="1040"/>
                    </a:moveTo>
                    <a:lnTo>
                      <a:pt x="4056" y="1040"/>
                    </a:lnTo>
                    <a:lnTo>
                      <a:pt x="4054" y="1046"/>
                    </a:lnTo>
                    <a:lnTo>
                      <a:pt x="4052" y="1052"/>
                    </a:lnTo>
                    <a:lnTo>
                      <a:pt x="4046" y="1056"/>
                    </a:lnTo>
                    <a:lnTo>
                      <a:pt x="4040" y="1056"/>
                    </a:lnTo>
                    <a:lnTo>
                      <a:pt x="4008" y="1056"/>
                    </a:lnTo>
                    <a:lnTo>
                      <a:pt x="4008" y="1056"/>
                    </a:lnTo>
                    <a:lnTo>
                      <a:pt x="4002" y="1056"/>
                    </a:lnTo>
                    <a:lnTo>
                      <a:pt x="3996" y="1052"/>
                    </a:lnTo>
                    <a:lnTo>
                      <a:pt x="3994" y="1046"/>
                    </a:lnTo>
                    <a:lnTo>
                      <a:pt x="3992" y="1040"/>
                    </a:lnTo>
                    <a:lnTo>
                      <a:pt x="3992" y="980"/>
                    </a:lnTo>
                    <a:lnTo>
                      <a:pt x="3992" y="980"/>
                    </a:lnTo>
                    <a:lnTo>
                      <a:pt x="3994" y="974"/>
                    </a:lnTo>
                    <a:lnTo>
                      <a:pt x="3996" y="968"/>
                    </a:lnTo>
                    <a:lnTo>
                      <a:pt x="4002" y="964"/>
                    </a:lnTo>
                    <a:lnTo>
                      <a:pt x="4008" y="964"/>
                    </a:lnTo>
                    <a:lnTo>
                      <a:pt x="4040" y="964"/>
                    </a:lnTo>
                    <a:lnTo>
                      <a:pt x="4040" y="964"/>
                    </a:lnTo>
                    <a:lnTo>
                      <a:pt x="4046" y="964"/>
                    </a:lnTo>
                    <a:lnTo>
                      <a:pt x="4052" y="968"/>
                    </a:lnTo>
                    <a:lnTo>
                      <a:pt x="4054" y="974"/>
                    </a:lnTo>
                    <a:lnTo>
                      <a:pt x="4056" y="980"/>
                    </a:lnTo>
                    <a:lnTo>
                      <a:pt x="4056" y="1040"/>
                    </a:lnTo>
                    <a:close/>
                    <a:moveTo>
                      <a:pt x="4206" y="1040"/>
                    </a:moveTo>
                    <a:lnTo>
                      <a:pt x="4206" y="1040"/>
                    </a:lnTo>
                    <a:lnTo>
                      <a:pt x="4206" y="1046"/>
                    </a:lnTo>
                    <a:lnTo>
                      <a:pt x="4202" y="1052"/>
                    </a:lnTo>
                    <a:lnTo>
                      <a:pt x="4196" y="1056"/>
                    </a:lnTo>
                    <a:lnTo>
                      <a:pt x="4190" y="1056"/>
                    </a:lnTo>
                    <a:lnTo>
                      <a:pt x="4160" y="1056"/>
                    </a:lnTo>
                    <a:lnTo>
                      <a:pt x="4160" y="1056"/>
                    </a:lnTo>
                    <a:lnTo>
                      <a:pt x="4154" y="1056"/>
                    </a:lnTo>
                    <a:lnTo>
                      <a:pt x="4148" y="1052"/>
                    </a:lnTo>
                    <a:lnTo>
                      <a:pt x="4144" y="1046"/>
                    </a:lnTo>
                    <a:lnTo>
                      <a:pt x="4144" y="1040"/>
                    </a:lnTo>
                    <a:lnTo>
                      <a:pt x="4144" y="980"/>
                    </a:lnTo>
                    <a:lnTo>
                      <a:pt x="4144" y="980"/>
                    </a:lnTo>
                    <a:lnTo>
                      <a:pt x="4144" y="974"/>
                    </a:lnTo>
                    <a:lnTo>
                      <a:pt x="4148" y="968"/>
                    </a:lnTo>
                    <a:lnTo>
                      <a:pt x="4154" y="964"/>
                    </a:lnTo>
                    <a:lnTo>
                      <a:pt x="4160" y="964"/>
                    </a:lnTo>
                    <a:lnTo>
                      <a:pt x="4190" y="964"/>
                    </a:lnTo>
                    <a:lnTo>
                      <a:pt x="4190" y="964"/>
                    </a:lnTo>
                    <a:lnTo>
                      <a:pt x="4196" y="964"/>
                    </a:lnTo>
                    <a:lnTo>
                      <a:pt x="4202" y="968"/>
                    </a:lnTo>
                    <a:lnTo>
                      <a:pt x="4206" y="974"/>
                    </a:lnTo>
                    <a:lnTo>
                      <a:pt x="4206" y="980"/>
                    </a:lnTo>
                    <a:lnTo>
                      <a:pt x="4206" y="1040"/>
                    </a:lnTo>
                    <a:close/>
                    <a:moveTo>
                      <a:pt x="4358" y="1040"/>
                    </a:moveTo>
                    <a:lnTo>
                      <a:pt x="4358" y="1040"/>
                    </a:lnTo>
                    <a:lnTo>
                      <a:pt x="4356" y="1046"/>
                    </a:lnTo>
                    <a:lnTo>
                      <a:pt x="4354" y="1052"/>
                    </a:lnTo>
                    <a:lnTo>
                      <a:pt x="4348" y="1056"/>
                    </a:lnTo>
                    <a:lnTo>
                      <a:pt x="4342" y="1056"/>
                    </a:lnTo>
                    <a:lnTo>
                      <a:pt x="4310" y="1056"/>
                    </a:lnTo>
                    <a:lnTo>
                      <a:pt x="4310" y="1056"/>
                    </a:lnTo>
                    <a:lnTo>
                      <a:pt x="4304" y="1056"/>
                    </a:lnTo>
                    <a:lnTo>
                      <a:pt x="4298" y="1052"/>
                    </a:lnTo>
                    <a:lnTo>
                      <a:pt x="4296" y="1046"/>
                    </a:lnTo>
                    <a:lnTo>
                      <a:pt x="4294" y="1040"/>
                    </a:lnTo>
                    <a:lnTo>
                      <a:pt x="4294" y="980"/>
                    </a:lnTo>
                    <a:lnTo>
                      <a:pt x="4294" y="980"/>
                    </a:lnTo>
                    <a:lnTo>
                      <a:pt x="4296" y="974"/>
                    </a:lnTo>
                    <a:lnTo>
                      <a:pt x="4298" y="968"/>
                    </a:lnTo>
                    <a:lnTo>
                      <a:pt x="4304" y="964"/>
                    </a:lnTo>
                    <a:lnTo>
                      <a:pt x="4310" y="964"/>
                    </a:lnTo>
                    <a:lnTo>
                      <a:pt x="4342" y="964"/>
                    </a:lnTo>
                    <a:lnTo>
                      <a:pt x="4342" y="964"/>
                    </a:lnTo>
                    <a:lnTo>
                      <a:pt x="4348" y="964"/>
                    </a:lnTo>
                    <a:lnTo>
                      <a:pt x="4354" y="968"/>
                    </a:lnTo>
                    <a:lnTo>
                      <a:pt x="4356" y="974"/>
                    </a:lnTo>
                    <a:lnTo>
                      <a:pt x="4358" y="980"/>
                    </a:lnTo>
                    <a:lnTo>
                      <a:pt x="4358" y="1040"/>
                    </a:lnTo>
                    <a:close/>
                    <a:moveTo>
                      <a:pt x="4508" y="1040"/>
                    </a:moveTo>
                    <a:lnTo>
                      <a:pt x="4508" y="1040"/>
                    </a:lnTo>
                    <a:lnTo>
                      <a:pt x="4508" y="1046"/>
                    </a:lnTo>
                    <a:lnTo>
                      <a:pt x="4504" y="1052"/>
                    </a:lnTo>
                    <a:lnTo>
                      <a:pt x="4498" y="1056"/>
                    </a:lnTo>
                    <a:lnTo>
                      <a:pt x="4492" y="1056"/>
                    </a:lnTo>
                    <a:lnTo>
                      <a:pt x="4462" y="1056"/>
                    </a:lnTo>
                    <a:lnTo>
                      <a:pt x="4462" y="1056"/>
                    </a:lnTo>
                    <a:lnTo>
                      <a:pt x="4456" y="1056"/>
                    </a:lnTo>
                    <a:lnTo>
                      <a:pt x="4450" y="1052"/>
                    </a:lnTo>
                    <a:lnTo>
                      <a:pt x="4446" y="1046"/>
                    </a:lnTo>
                    <a:lnTo>
                      <a:pt x="4446" y="1040"/>
                    </a:lnTo>
                    <a:lnTo>
                      <a:pt x="4446" y="980"/>
                    </a:lnTo>
                    <a:lnTo>
                      <a:pt x="4446" y="980"/>
                    </a:lnTo>
                    <a:lnTo>
                      <a:pt x="4446" y="974"/>
                    </a:lnTo>
                    <a:lnTo>
                      <a:pt x="4450" y="968"/>
                    </a:lnTo>
                    <a:lnTo>
                      <a:pt x="4456" y="964"/>
                    </a:lnTo>
                    <a:lnTo>
                      <a:pt x="4462" y="964"/>
                    </a:lnTo>
                    <a:lnTo>
                      <a:pt x="4492" y="964"/>
                    </a:lnTo>
                    <a:lnTo>
                      <a:pt x="4492" y="964"/>
                    </a:lnTo>
                    <a:lnTo>
                      <a:pt x="4498" y="964"/>
                    </a:lnTo>
                    <a:lnTo>
                      <a:pt x="4504" y="968"/>
                    </a:lnTo>
                    <a:lnTo>
                      <a:pt x="4508" y="974"/>
                    </a:lnTo>
                    <a:lnTo>
                      <a:pt x="4508" y="980"/>
                    </a:lnTo>
                    <a:lnTo>
                      <a:pt x="4508" y="1040"/>
                    </a:lnTo>
                    <a:close/>
                    <a:moveTo>
                      <a:pt x="4660" y="1040"/>
                    </a:moveTo>
                    <a:lnTo>
                      <a:pt x="4660" y="1040"/>
                    </a:lnTo>
                    <a:lnTo>
                      <a:pt x="4658" y="1046"/>
                    </a:lnTo>
                    <a:lnTo>
                      <a:pt x="4656" y="1052"/>
                    </a:lnTo>
                    <a:lnTo>
                      <a:pt x="4650" y="1056"/>
                    </a:lnTo>
                    <a:lnTo>
                      <a:pt x="4644" y="1056"/>
                    </a:lnTo>
                    <a:lnTo>
                      <a:pt x="4612" y="1056"/>
                    </a:lnTo>
                    <a:lnTo>
                      <a:pt x="4612" y="1056"/>
                    </a:lnTo>
                    <a:lnTo>
                      <a:pt x="4606" y="1056"/>
                    </a:lnTo>
                    <a:lnTo>
                      <a:pt x="4600" y="1052"/>
                    </a:lnTo>
                    <a:lnTo>
                      <a:pt x="4598" y="1046"/>
                    </a:lnTo>
                    <a:lnTo>
                      <a:pt x="4596" y="1040"/>
                    </a:lnTo>
                    <a:lnTo>
                      <a:pt x="4596" y="980"/>
                    </a:lnTo>
                    <a:lnTo>
                      <a:pt x="4596" y="980"/>
                    </a:lnTo>
                    <a:lnTo>
                      <a:pt x="4598" y="974"/>
                    </a:lnTo>
                    <a:lnTo>
                      <a:pt x="4600" y="968"/>
                    </a:lnTo>
                    <a:lnTo>
                      <a:pt x="4606" y="964"/>
                    </a:lnTo>
                    <a:lnTo>
                      <a:pt x="4612" y="964"/>
                    </a:lnTo>
                    <a:lnTo>
                      <a:pt x="4644" y="964"/>
                    </a:lnTo>
                    <a:lnTo>
                      <a:pt x="4644" y="964"/>
                    </a:lnTo>
                    <a:lnTo>
                      <a:pt x="4650" y="964"/>
                    </a:lnTo>
                    <a:lnTo>
                      <a:pt x="4656" y="968"/>
                    </a:lnTo>
                    <a:lnTo>
                      <a:pt x="4658" y="974"/>
                    </a:lnTo>
                    <a:lnTo>
                      <a:pt x="4660" y="980"/>
                    </a:lnTo>
                    <a:lnTo>
                      <a:pt x="4660" y="1040"/>
                    </a:lnTo>
                    <a:close/>
                    <a:moveTo>
                      <a:pt x="4810" y="1040"/>
                    </a:moveTo>
                    <a:lnTo>
                      <a:pt x="4810" y="1040"/>
                    </a:lnTo>
                    <a:lnTo>
                      <a:pt x="4810" y="1046"/>
                    </a:lnTo>
                    <a:lnTo>
                      <a:pt x="4806" y="1052"/>
                    </a:lnTo>
                    <a:lnTo>
                      <a:pt x="4800" y="1056"/>
                    </a:lnTo>
                    <a:lnTo>
                      <a:pt x="4794" y="1056"/>
                    </a:lnTo>
                    <a:lnTo>
                      <a:pt x="4764" y="1056"/>
                    </a:lnTo>
                    <a:lnTo>
                      <a:pt x="4764" y="1056"/>
                    </a:lnTo>
                    <a:lnTo>
                      <a:pt x="4758" y="1056"/>
                    </a:lnTo>
                    <a:lnTo>
                      <a:pt x="4752" y="1052"/>
                    </a:lnTo>
                    <a:lnTo>
                      <a:pt x="4748" y="1046"/>
                    </a:lnTo>
                    <a:lnTo>
                      <a:pt x="4748" y="1040"/>
                    </a:lnTo>
                    <a:lnTo>
                      <a:pt x="4748" y="980"/>
                    </a:lnTo>
                    <a:lnTo>
                      <a:pt x="4748" y="980"/>
                    </a:lnTo>
                    <a:lnTo>
                      <a:pt x="4748" y="974"/>
                    </a:lnTo>
                    <a:lnTo>
                      <a:pt x="4752" y="968"/>
                    </a:lnTo>
                    <a:lnTo>
                      <a:pt x="4758" y="964"/>
                    </a:lnTo>
                    <a:lnTo>
                      <a:pt x="4764" y="964"/>
                    </a:lnTo>
                    <a:lnTo>
                      <a:pt x="4794" y="964"/>
                    </a:lnTo>
                    <a:lnTo>
                      <a:pt x="4794" y="964"/>
                    </a:lnTo>
                    <a:lnTo>
                      <a:pt x="4800" y="964"/>
                    </a:lnTo>
                    <a:lnTo>
                      <a:pt x="4806" y="968"/>
                    </a:lnTo>
                    <a:lnTo>
                      <a:pt x="4810" y="974"/>
                    </a:lnTo>
                    <a:lnTo>
                      <a:pt x="4810" y="980"/>
                    </a:lnTo>
                    <a:lnTo>
                      <a:pt x="4810" y="1040"/>
                    </a:lnTo>
                    <a:close/>
                    <a:moveTo>
                      <a:pt x="4820" y="176"/>
                    </a:moveTo>
                    <a:lnTo>
                      <a:pt x="4820" y="938"/>
                    </a:lnTo>
                    <a:lnTo>
                      <a:pt x="4820" y="948"/>
                    </a:lnTo>
                    <a:lnTo>
                      <a:pt x="4820" y="948"/>
                    </a:lnTo>
                    <a:lnTo>
                      <a:pt x="4818" y="952"/>
                    </a:lnTo>
                    <a:lnTo>
                      <a:pt x="4814" y="954"/>
                    </a:lnTo>
                    <a:lnTo>
                      <a:pt x="3680" y="954"/>
                    </a:lnTo>
                    <a:lnTo>
                      <a:pt x="3680" y="954"/>
                    </a:lnTo>
                    <a:lnTo>
                      <a:pt x="3674" y="952"/>
                    </a:lnTo>
                    <a:lnTo>
                      <a:pt x="3672" y="948"/>
                    </a:lnTo>
                    <a:lnTo>
                      <a:pt x="3672" y="938"/>
                    </a:lnTo>
                    <a:lnTo>
                      <a:pt x="3672" y="176"/>
                    </a:lnTo>
                    <a:lnTo>
                      <a:pt x="3672" y="176"/>
                    </a:lnTo>
                    <a:lnTo>
                      <a:pt x="3672" y="176"/>
                    </a:lnTo>
                    <a:lnTo>
                      <a:pt x="3674" y="172"/>
                    </a:lnTo>
                    <a:lnTo>
                      <a:pt x="3674" y="172"/>
                    </a:lnTo>
                    <a:lnTo>
                      <a:pt x="3676" y="170"/>
                    </a:lnTo>
                    <a:lnTo>
                      <a:pt x="3680" y="170"/>
                    </a:lnTo>
                    <a:lnTo>
                      <a:pt x="4814" y="170"/>
                    </a:lnTo>
                    <a:lnTo>
                      <a:pt x="4814" y="170"/>
                    </a:lnTo>
                    <a:lnTo>
                      <a:pt x="4816" y="170"/>
                    </a:lnTo>
                    <a:lnTo>
                      <a:pt x="4818" y="172"/>
                    </a:lnTo>
                    <a:lnTo>
                      <a:pt x="4818" y="172"/>
                    </a:lnTo>
                    <a:lnTo>
                      <a:pt x="4820" y="176"/>
                    </a:lnTo>
                    <a:lnTo>
                      <a:pt x="4820" y="176"/>
                    </a:lnTo>
                    <a:close/>
                    <a:moveTo>
                      <a:pt x="4804" y="150"/>
                    </a:moveTo>
                    <a:lnTo>
                      <a:pt x="4774" y="150"/>
                    </a:lnTo>
                    <a:lnTo>
                      <a:pt x="4774" y="150"/>
                    </a:lnTo>
                    <a:lnTo>
                      <a:pt x="4768" y="148"/>
                    </a:lnTo>
                    <a:lnTo>
                      <a:pt x="4762" y="144"/>
                    </a:lnTo>
                    <a:lnTo>
                      <a:pt x="4758" y="140"/>
                    </a:lnTo>
                    <a:lnTo>
                      <a:pt x="4758" y="132"/>
                    </a:lnTo>
                    <a:lnTo>
                      <a:pt x="4758" y="72"/>
                    </a:lnTo>
                    <a:lnTo>
                      <a:pt x="4758" y="72"/>
                    </a:lnTo>
                    <a:lnTo>
                      <a:pt x="4758" y="66"/>
                    </a:lnTo>
                    <a:lnTo>
                      <a:pt x="4762" y="62"/>
                    </a:lnTo>
                    <a:lnTo>
                      <a:pt x="4768" y="58"/>
                    </a:lnTo>
                    <a:lnTo>
                      <a:pt x="4774" y="56"/>
                    </a:lnTo>
                    <a:lnTo>
                      <a:pt x="4804" y="56"/>
                    </a:lnTo>
                    <a:lnTo>
                      <a:pt x="4804" y="56"/>
                    </a:lnTo>
                    <a:lnTo>
                      <a:pt x="4810" y="58"/>
                    </a:lnTo>
                    <a:lnTo>
                      <a:pt x="4816" y="62"/>
                    </a:lnTo>
                    <a:lnTo>
                      <a:pt x="4820" y="66"/>
                    </a:lnTo>
                    <a:lnTo>
                      <a:pt x="4820" y="72"/>
                    </a:lnTo>
                    <a:lnTo>
                      <a:pt x="4820" y="132"/>
                    </a:lnTo>
                    <a:lnTo>
                      <a:pt x="4820" y="132"/>
                    </a:lnTo>
                    <a:lnTo>
                      <a:pt x="4820" y="140"/>
                    </a:lnTo>
                    <a:lnTo>
                      <a:pt x="4816" y="144"/>
                    </a:lnTo>
                    <a:lnTo>
                      <a:pt x="4810" y="148"/>
                    </a:lnTo>
                    <a:lnTo>
                      <a:pt x="4804" y="150"/>
                    </a:lnTo>
                    <a:lnTo>
                      <a:pt x="4804" y="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ea typeface="ＭＳ Ｐゴシック" pitchFamily="-97" charset="-128"/>
                </a:endParaRPr>
              </a:p>
            </p:txBody>
          </p:sp>
          <p:sp>
            <p:nvSpPr>
              <p:cNvPr id="14" name="Freeform 925"/>
              <p:cNvSpPr>
                <a:spLocks/>
              </p:cNvSpPr>
              <p:nvPr/>
            </p:nvSpPr>
            <p:spPr bwMode="auto">
              <a:xfrm>
                <a:off x="434016" y="3043237"/>
                <a:ext cx="2016356" cy="317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140" y="0"/>
                  </a:cxn>
                  <a:cxn ang="0">
                    <a:pos x="1140" y="0"/>
                  </a:cxn>
                  <a:cxn ang="0">
                    <a:pos x="1142" y="0"/>
                  </a:cxn>
                  <a:cxn ang="0">
                    <a:pos x="1144" y="2"/>
                  </a:cxn>
                  <a:cxn ang="0">
                    <a:pos x="1144" y="2"/>
                  </a:cxn>
                  <a:cxn ang="0">
                    <a:pos x="1142" y="0"/>
                  </a:cxn>
                  <a:cxn ang="0">
                    <a:pos x="1140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1144" h="2">
                    <a:moveTo>
                      <a:pt x="4" y="0"/>
                    </a:moveTo>
                    <a:lnTo>
                      <a:pt x="1140" y="0"/>
                    </a:lnTo>
                    <a:lnTo>
                      <a:pt x="1140" y="0"/>
                    </a:lnTo>
                    <a:lnTo>
                      <a:pt x="1142" y="0"/>
                    </a:lnTo>
                    <a:lnTo>
                      <a:pt x="1144" y="2"/>
                    </a:lnTo>
                    <a:lnTo>
                      <a:pt x="1144" y="2"/>
                    </a:lnTo>
                    <a:lnTo>
                      <a:pt x="1142" y="0"/>
                    </a:lnTo>
                    <a:lnTo>
                      <a:pt x="114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ea typeface="ＭＳ Ｐゴシック" pitchFamily="-97" charset="-128"/>
                </a:endParaRPr>
              </a:p>
            </p:txBody>
          </p:sp>
          <p:sp>
            <p:nvSpPr>
              <p:cNvPr id="15" name="Freeform 927"/>
              <p:cNvSpPr>
                <a:spLocks/>
              </p:cNvSpPr>
              <p:nvPr/>
            </p:nvSpPr>
            <p:spPr bwMode="auto">
              <a:xfrm>
                <a:off x="6807392" y="3043237"/>
                <a:ext cx="2016356" cy="317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140" y="0"/>
                  </a:cxn>
                  <a:cxn ang="0">
                    <a:pos x="1140" y="0"/>
                  </a:cxn>
                  <a:cxn ang="0">
                    <a:pos x="1142" y="0"/>
                  </a:cxn>
                  <a:cxn ang="0">
                    <a:pos x="1144" y="2"/>
                  </a:cxn>
                  <a:cxn ang="0">
                    <a:pos x="1144" y="2"/>
                  </a:cxn>
                  <a:cxn ang="0">
                    <a:pos x="1142" y="0"/>
                  </a:cxn>
                  <a:cxn ang="0">
                    <a:pos x="1140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1144" h="2">
                    <a:moveTo>
                      <a:pt x="6" y="0"/>
                    </a:moveTo>
                    <a:lnTo>
                      <a:pt x="1140" y="0"/>
                    </a:lnTo>
                    <a:lnTo>
                      <a:pt x="1140" y="0"/>
                    </a:lnTo>
                    <a:lnTo>
                      <a:pt x="1142" y="0"/>
                    </a:lnTo>
                    <a:lnTo>
                      <a:pt x="1144" y="2"/>
                    </a:lnTo>
                    <a:lnTo>
                      <a:pt x="1144" y="2"/>
                    </a:lnTo>
                    <a:lnTo>
                      <a:pt x="1142" y="0"/>
                    </a:lnTo>
                    <a:lnTo>
                      <a:pt x="114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ea typeface="ＭＳ Ｐゴシック" pitchFamily="-97" charset="-128"/>
                </a:endParaRPr>
              </a:p>
            </p:txBody>
          </p:sp>
          <p:sp>
            <p:nvSpPr>
              <p:cNvPr id="16" name="Freeform 929"/>
              <p:cNvSpPr>
                <a:spLocks/>
              </p:cNvSpPr>
              <p:nvPr/>
            </p:nvSpPr>
            <p:spPr bwMode="auto">
              <a:xfrm>
                <a:off x="4681758" y="3043237"/>
                <a:ext cx="2019881" cy="317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140" y="0"/>
                  </a:cxn>
                  <a:cxn ang="0">
                    <a:pos x="1140" y="0"/>
                  </a:cxn>
                  <a:cxn ang="0">
                    <a:pos x="1142" y="0"/>
                  </a:cxn>
                  <a:cxn ang="0">
                    <a:pos x="1146" y="2"/>
                  </a:cxn>
                  <a:cxn ang="0">
                    <a:pos x="1146" y="2"/>
                  </a:cxn>
                  <a:cxn ang="0">
                    <a:pos x="1142" y="0"/>
                  </a:cxn>
                  <a:cxn ang="0">
                    <a:pos x="1140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1146" h="2">
                    <a:moveTo>
                      <a:pt x="6" y="0"/>
                    </a:moveTo>
                    <a:lnTo>
                      <a:pt x="1140" y="0"/>
                    </a:lnTo>
                    <a:lnTo>
                      <a:pt x="1140" y="0"/>
                    </a:lnTo>
                    <a:lnTo>
                      <a:pt x="1142" y="0"/>
                    </a:lnTo>
                    <a:lnTo>
                      <a:pt x="1146" y="2"/>
                    </a:lnTo>
                    <a:lnTo>
                      <a:pt x="1146" y="2"/>
                    </a:lnTo>
                    <a:lnTo>
                      <a:pt x="1142" y="0"/>
                    </a:lnTo>
                    <a:lnTo>
                      <a:pt x="114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ea typeface="ＭＳ Ｐゴシック" pitchFamily="-97" charset="-128"/>
                </a:endParaRPr>
              </a:p>
            </p:txBody>
          </p:sp>
          <p:sp>
            <p:nvSpPr>
              <p:cNvPr id="17" name="Freeform 930"/>
              <p:cNvSpPr>
                <a:spLocks/>
              </p:cNvSpPr>
              <p:nvPr/>
            </p:nvSpPr>
            <p:spPr bwMode="auto">
              <a:xfrm>
                <a:off x="2559650" y="3043237"/>
                <a:ext cx="2016356" cy="317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138" y="0"/>
                  </a:cxn>
                  <a:cxn ang="0">
                    <a:pos x="1138" y="0"/>
                  </a:cxn>
                  <a:cxn ang="0">
                    <a:pos x="1142" y="0"/>
                  </a:cxn>
                  <a:cxn ang="0">
                    <a:pos x="1144" y="2"/>
                  </a:cxn>
                  <a:cxn ang="0">
                    <a:pos x="1144" y="2"/>
                  </a:cxn>
                  <a:cxn ang="0">
                    <a:pos x="1142" y="0"/>
                  </a:cxn>
                  <a:cxn ang="0">
                    <a:pos x="1138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1144" h="2">
                    <a:moveTo>
                      <a:pt x="4" y="0"/>
                    </a:moveTo>
                    <a:lnTo>
                      <a:pt x="1138" y="0"/>
                    </a:lnTo>
                    <a:lnTo>
                      <a:pt x="1138" y="0"/>
                    </a:lnTo>
                    <a:lnTo>
                      <a:pt x="1142" y="0"/>
                    </a:lnTo>
                    <a:lnTo>
                      <a:pt x="1144" y="2"/>
                    </a:lnTo>
                    <a:lnTo>
                      <a:pt x="1144" y="2"/>
                    </a:lnTo>
                    <a:lnTo>
                      <a:pt x="1142" y="0"/>
                    </a:lnTo>
                    <a:lnTo>
                      <a:pt x="113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ea typeface="ＭＳ Ｐゴシック" pitchFamily="-97" charset="-128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9475" y="908050"/>
            <a:ext cx="2143125" cy="10414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s-IS" sz="24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SKÓLAKORT</a:t>
            </a:r>
            <a:endParaRPr lang="en-US" sz="24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11863" y="1916113"/>
            <a:ext cx="2725737" cy="14700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s-IS" sz="24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ALMENNTKORT</a:t>
            </a:r>
            <a:endParaRPr lang="en-US" sz="24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http://universclicks.files.wordpress.com/2009/09/sleep-lear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1963729" cy="130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N:\VERKEFNI\Strætó\Reykjanes Express\RNB - REX Kort-yell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2698">
            <a:off x="2241600" y="1703641"/>
            <a:ext cx="3124650" cy="1961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DSC01125.jpg The Bus Trip (II) image by PickartsRadiator"/>
          <p:cNvPicPr>
            <a:picLocks noChangeAspect="1" noChangeArrowheads="1"/>
          </p:cNvPicPr>
          <p:nvPr/>
        </p:nvPicPr>
        <p:blipFill>
          <a:blip r:embed="rId4" cstate="print"/>
          <a:srcRect l="25352" t="48438"/>
          <a:stretch>
            <a:fillRect/>
          </a:stretch>
        </p:blipFill>
        <p:spPr bwMode="auto">
          <a:xfrm>
            <a:off x="5796136" y="620688"/>
            <a:ext cx="2918929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 descr="N:\VERKEFNI\Strætó\Reykjanes Express\RNB - REX Kort_bl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4245">
            <a:off x="4299506" y="2916467"/>
            <a:ext cx="3040916" cy="1909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5" name="Picture 2" descr="N:\VERKEFNI\Strætó\Reykjanes Express\þráðlaus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644900"/>
            <a:ext cx="17494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l="30996" t="16542" r="32897" b="2317"/>
          <a:stretch>
            <a:fillRect/>
          </a:stretch>
        </p:blipFill>
        <p:spPr>
          <a:xfrm>
            <a:off x="539552" y="2420888"/>
            <a:ext cx="2792781" cy="3748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ORÐI.tif"/>
          <p:cNvPicPr>
            <a:picLocks noChangeAspect="1"/>
          </p:cNvPicPr>
          <p:nvPr/>
        </p:nvPicPr>
        <p:blipFill>
          <a:blip r:embed="rId2"/>
          <a:srcRect l="3571"/>
          <a:stretch>
            <a:fillRect/>
          </a:stretch>
        </p:blipFill>
        <p:spPr bwMode="auto">
          <a:xfrm>
            <a:off x="214313" y="571500"/>
            <a:ext cx="2151062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Picture 2" descr="R:\Íbúafundir haust 2009\FS\Lokaútgáfa SSS REX A3-Baeklingur_Page_1.jpg"/>
          <p:cNvPicPr>
            <a:picLocks noChangeAspect="1" noChangeArrowheads="1"/>
          </p:cNvPicPr>
          <p:nvPr/>
        </p:nvPicPr>
        <p:blipFill>
          <a:blip r:embed="rId3"/>
          <a:srcRect l="3808" t="5682" r="3808" b="5927"/>
          <a:stretch>
            <a:fillRect/>
          </a:stretch>
        </p:blipFill>
        <p:spPr bwMode="auto">
          <a:xfrm rot="20566028">
            <a:off x="2522538" y="1909763"/>
            <a:ext cx="3773487" cy="278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N:\VERKEFNI\Strætó\Reykjanes Express\Ási sept.2009\Lokaútgáfa SSS REX A3-Baeklingur_Page_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670" t="4993" r="3670" b="4710"/>
          <a:stretch>
            <a:fillRect/>
          </a:stretch>
        </p:blipFill>
        <p:spPr>
          <a:xfrm>
            <a:off x="4211961" y="3738996"/>
            <a:ext cx="4176464" cy="2977291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Picture 2" descr="N:\VERKEFNI\Strætó\Reykjanes Express\þráðlaus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1500188"/>
            <a:ext cx="1682750" cy="132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meandtaylor.jpg Bus Rides image by mooneyesln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714752"/>
            <a:ext cx="1706407" cy="2276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714625" y="428625"/>
            <a:ext cx="5745163" cy="148748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s-IS" sz="40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NÝTT </a:t>
            </a:r>
            <a:r>
              <a:rPr lang="is-IS" sz="40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SAMGÖNGUKORT</a:t>
            </a:r>
          </a:p>
          <a:p>
            <a:pPr fontAlgn="auto">
              <a:spcAft>
                <a:spcPts val="0"/>
              </a:spcAft>
              <a:defRPr/>
            </a:pPr>
            <a:r>
              <a:rPr lang="is-IS" sz="21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og áætlun inn á öll 7500 heimili á Suðurnesjum</a:t>
            </a:r>
            <a:endParaRPr lang="en-US" sz="21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4375</TotalTime>
  <Words>344</Words>
  <Application>Microsoft Office PowerPoint</Application>
  <PresentationFormat>On-screen Show (4:3)</PresentationFormat>
  <Paragraphs>85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굴림</vt:lpstr>
      <vt:lpstr>ＭＳ Ｐゴシック</vt:lpstr>
      <vt:lpstr>Wingdings</vt:lpstr>
      <vt:lpstr>Apex New Medium</vt:lpstr>
      <vt:lpstr>Office Theme</vt:lpstr>
      <vt:lpstr>Slide 1</vt:lpstr>
      <vt:lpstr>ALMENNINGSSAMGÖNGUR  Á VEGUM SSS </vt:lpstr>
      <vt:lpstr>Slide 3</vt:lpstr>
      <vt:lpstr>Slide 4</vt:lpstr>
      <vt:lpstr>Almenningssamgöngur  Umhverfismál</vt:lpstr>
      <vt:lpstr>Almenningssamgöngur  </vt:lpstr>
      <vt:lpstr>Slide 7</vt:lpstr>
      <vt:lpstr>Slide 8</vt:lpstr>
      <vt:lpstr>Slide 9</vt:lpstr>
      <vt:lpstr>Slide 10</vt:lpstr>
      <vt:lpstr>Slide 11</vt:lpstr>
      <vt:lpstr>Slide 12</vt:lpstr>
      <vt:lpstr>Slide 13</vt:lpstr>
      <vt:lpstr>REYKJANES EXPRESS KEMUR EFTIR NOKKRAR  MÍNÚTUR</vt:lpstr>
      <vt:lpstr>Slide 15</vt:lpstr>
    </vt:vector>
  </TitlesOfParts>
  <Company>Reykjanesbær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Sigríður Jóna</dc:creator>
  <cp:lastModifiedBy>.</cp:lastModifiedBy>
  <cp:revision>182</cp:revision>
  <dcterms:created xsi:type="dcterms:W3CDTF">2008-10-08T15:28:00Z</dcterms:created>
  <dcterms:modified xsi:type="dcterms:W3CDTF">2011-02-16T11:35:03Z</dcterms:modified>
</cp:coreProperties>
</file>